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6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3" r:id="rId21"/>
    <p:sldId id="275" r:id="rId22"/>
    <p:sldId id="266" r:id="rId2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E8568FE-5889-49C9-9DEC-432BA902F14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D4EDF4A-04EC-4ADC-B1DE-9800D75381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03880" y="2578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Alabama Veterans Museum </a:t>
            </a:r>
          </a:p>
        </p:txBody>
      </p:sp>
      <p:pic>
        <p:nvPicPr>
          <p:cNvPr id="86" name="Picture 3"/>
          <p:cNvPicPr/>
          <p:nvPr/>
        </p:nvPicPr>
        <p:blipFill>
          <a:blip r:embed="rId2"/>
          <a:stretch/>
        </p:blipFill>
        <p:spPr>
          <a:xfrm>
            <a:off x="2788560" y="1078560"/>
            <a:ext cx="4844520" cy="106632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2578320" y="3904200"/>
            <a:ext cx="539496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Presented by Phillip Owens and Nicholas Morgan</a:t>
            </a:r>
          </a:p>
        </p:txBody>
      </p:sp>
      <p:sp>
        <p:nvSpPr>
          <p:cNvPr id="88" name="TextShape 3"/>
          <p:cNvSpPr txBox="1"/>
          <p:nvPr/>
        </p:nvSpPr>
        <p:spPr>
          <a:xfrm>
            <a:off x="4206240" y="4663440"/>
            <a:ext cx="2377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Final Presentation</a:t>
            </a:r>
            <a:endParaRPr lang="en-US" sz="1800" b="0" strike="noStrike" spc="-1" dirty="0">
              <a:solidFill>
                <a:srgbClr val="3465A4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Clearing Forms</a:t>
            </a: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391320" y="1645920"/>
            <a:ext cx="9484200" cy="478152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457200" y="109728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Existing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Clearing Forms</a:t>
            </a: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65760" y="1667880"/>
            <a:ext cx="9387720" cy="473292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365760" y="118872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New GUI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BBF-5CE7-425F-8469-A9258599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0CD76-5E9C-440E-B63A-233E221C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237414"/>
            <a:ext cx="9298004" cy="50848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7A3EC6-127A-4CDB-BB5D-2949993FD412}"/>
              </a:ext>
            </a:extLst>
          </p:cNvPr>
          <p:cNvSpPr/>
          <p:nvPr/>
        </p:nvSpPr>
        <p:spPr>
          <a:xfrm>
            <a:off x="991402" y="1347537"/>
            <a:ext cx="567891" cy="21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BC80-3113-48C7-BE5F-674D8A65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BCC7A-AEAF-43CA-95E7-D459BB88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0" y="1223977"/>
            <a:ext cx="9347143" cy="51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7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E56D-B458-4EBD-BA85-2282A1CE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DOB/DOD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7DD1F-09B8-4DB6-B9B3-3B68A083E4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226276"/>
            <a:ext cx="8796111" cy="51071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D4F0AB-A50B-49ED-A722-27DEFD69B0DD}"/>
              </a:ext>
            </a:extLst>
          </p:cNvPr>
          <p:cNvSpPr/>
          <p:nvPr/>
        </p:nvSpPr>
        <p:spPr>
          <a:xfrm>
            <a:off x="1404938" y="1881188"/>
            <a:ext cx="1724025" cy="2762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E3A6-9B7D-4A86-BCEC-8EC0FEAA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3C708-E3E6-46C0-8A8A-AB8097FC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87" y="1660524"/>
            <a:ext cx="2076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E958-5F65-4D78-8402-E49D084B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 Image Crash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31B1C-5D96-4A91-B415-65643671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99" y="1656291"/>
            <a:ext cx="5925423" cy="609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EB193-4149-4D94-BE1F-1F9909C70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99" y="2997182"/>
            <a:ext cx="5925423" cy="17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694F-8661-42EB-8E91-58F31BAA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FFB47-5469-4670-ADA6-8967235E20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97012"/>
            <a:ext cx="2778215" cy="387798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3C491-2C0C-47A5-9E0F-566DFC7C7B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752054"/>
            <a:ext cx="8629295" cy="4577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F885F4-A60B-4EB6-B374-DD3DB0B0A0A0}"/>
              </a:ext>
            </a:extLst>
          </p:cNvPr>
          <p:cNvSpPr/>
          <p:nvPr/>
        </p:nvSpPr>
        <p:spPr>
          <a:xfrm>
            <a:off x="1433513" y="6038825"/>
            <a:ext cx="3467100" cy="2333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70C7-79A3-4589-AC79-DB8FD220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6442A-1617-47B7-872D-4BC1A38C111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84044"/>
            <a:ext cx="1709811" cy="387798"/>
          </a:xfrm>
        </p:spPr>
        <p:txBody>
          <a:bodyPr/>
          <a:lstStyle/>
          <a:p>
            <a:r>
              <a:rPr lang="en-US" dirty="0"/>
              <a:t>Viewer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643B8-1CB5-459B-B0AA-D52AB898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19" y="1671842"/>
            <a:ext cx="8189602" cy="4478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55C391-02C5-405E-AED3-E3085F97E4A5}"/>
              </a:ext>
            </a:extLst>
          </p:cNvPr>
          <p:cNvSpPr/>
          <p:nvPr/>
        </p:nvSpPr>
        <p:spPr>
          <a:xfrm>
            <a:off x="1886552" y="1771048"/>
            <a:ext cx="625642" cy="173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9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5111-5ED0-4A65-A5E2-42A22210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825AD-F3AC-4C40-B13B-7456B2DFF8E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999" y="1245542"/>
            <a:ext cx="2123697" cy="387798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6FB25-A3FF-41C6-930C-0D326A4F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67" y="1633340"/>
            <a:ext cx="8511706" cy="46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43101"/>
            <a:ext cx="90716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FFFF"/>
                </a:solidFill>
                <a:latin typeface="Arial"/>
              </a:rPr>
              <a:t>The Project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000" y="1587617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The Alabama Veterans Museum project consisted of a GUI front-end to an SQL database for deceased veterans created by a previous team from Athens State University.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The Museum Administration requested several additional items be added to the application.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dirty="0">
                <a:solidFill>
                  <a:srgbClr val="0070C0"/>
                </a:solidFill>
              </a:rPr>
              <a:t>The Athens Veterans Museum has records on over 3300 names of deceased veterans of Limestone Country with about 1000 more still to track.</a:t>
            </a:r>
            <a:endParaRPr lang="en-US" sz="2800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BAA5-199E-493D-8B42-C447F78B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Misc</a:t>
            </a:r>
            <a:r>
              <a:rPr lang="en-US" dirty="0">
                <a:solidFill>
                  <a:schemeClr val="bg1"/>
                </a:solidFill>
              </a:rPr>
              <a:t>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C997E-3810-4E62-B548-318D156CB1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3" y="1376900"/>
            <a:ext cx="8661358" cy="4805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81BC32-9369-49D6-BB60-739920EB4497}"/>
              </a:ext>
            </a:extLst>
          </p:cNvPr>
          <p:cNvSpPr/>
          <p:nvPr/>
        </p:nvSpPr>
        <p:spPr>
          <a:xfrm>
            <a:off x="5448300" y="3952875"/>
            <a:ext cx="1981200" cy="22298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>
                <a:solidFill>
                  <a:srgbClr val="0066CC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A06F-51A4-4A74-A9BB-D230AB5C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3" y="169568"/>
            <a:ext cx="7839437" cy="609398"/>
          </a:xfrm>
        </p:spPr>
        <p:txBody>
          <a:bodyPr/>
          <a:lstStyle/>
          <a:p>
            <a:pPr algn="ctr"/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Requested Changes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5B93-D96A-4A5F-85A8-21BD06169EC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A solution for automatically backing up the application’s SQL data was required.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Notification that data had been successfully saved was requested.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The ability to clear previous data from forms when starting a new record was also requested.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Problems with displaying the User Guide from the original project needed to be addressed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66CC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A06F-51A4-4A74-A9BB-D230AB5C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3" y="169568"/>
            <a:ext cx="7839437" cy="609398"/>
          </a:xfrm>
        </p:spPr>
        <p:txBody>
          <a:bodyPr/>
          <a:lstStyle/>
          <a:p>
            <a:pPr algn="ctr"/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Requested Changes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5B93-D96A-4A5F-85A8-21BD06169EC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491" y="2201969"/>
            <a:ext cx="9071640" cy="3155736"/>
          </a:xfr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Google Maps directions to grave site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66CC"/>
                </a:solidFill>
                <a:latin typeface="Arial"/>
              </a:rPr>
              <a:t>Repurposing the Marker Photo for Veterans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C</a:t>
            </a:r>
            <a:r>
              <a:rPr lang="en-US" sz="2800" spc="-1" dirty="0">
                <a:solidFill>
                  <a:srgbClr val="0066CC"/>
                </a:solidFill>
                <a:latin typeface="Arial"/>
              </a:rPr>
              <a:t>hange Requirements for DOB/DOD</a:t>
            </a:r>
            <a:endParaRPr lang="en-US" sz="2800" b="0" strike="noStrike" spc="-1" dirty="0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Uploading correct image formats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66CC"/>
                </a:solidFill>
                <a:latin typeface="Arial"/>
              </a:rPr>
              <a:t>Find A Grave button directing to the website</a:t>
            </a:r>
            <a:endParaRPr lang="en-US" sz="2800" b="0" strike="noStrike" spc="-1" dirty="0">
              <a:solidFill>
                <a:srgbClr val="0066CC"/>
              </a:solidFill>
              <a:latin typeface="Arial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819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99880" y="1188720"/>
            <a:ext cx="9484200" cy="478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182880" y="1070640"/>
            <a:ext cx="9665640" cy="487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503640" y="2346120"/>
            <a:ext cx="9071640" cy="322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Application User Guide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User Guide exists as a .pdf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It is installed to the disk by the installed batch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 browser shortcut is created on the desktop by the installer.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shortcut opens the .pdf file using the systems internet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Save Notification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365760" y="1371600"/>
            <a:ext cx="9302760" cy="469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264</Words>
  <Application>Microsoft Office PowerPoint</Application>
  <PresentationFormat>Custom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Requested Changes</vt:lpstr>
      <vt:lpstr>Requested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Maps</vt:lpstr>
      <vt:lpstr>Google Maps</vt:lpstr>
      <vt:lpstr>DOB/DOD Changes</vt:lpstr>
      <vt:lpstr>ER Diagram</vt:lpstr>
      <vt:lpstr>Upload Image Crash</vt:lpstr>
      <vt:lpstr>Find A Grave</vt:lpstr>
      <vt:lpstr>Find A Grave</vt:lpstr>
      <vt:lpstr>Find A Grave</vt:lpstr>
      <vt:lpstr>Misc Picture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Nicholas Morgan</cp:lastModifiedBy>
  <cp:revision>26</cp:revision>
  <dcterms:created xsi:type="dcterms:W3CDTF">2020-07-05T12:15:06Z</dcterms:created>
  <dcterms:modified xsi:type="dcterms:W3CDTF">2020-07-20T23:56:51Z</dcterms:modified>
  <dc:language>en-US</dc:language>
</cp:coreProperties>
</file>