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E8568FE-5889-49C9-9DEC-432BA902F1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4EDF4A-04EC-4ADC-B1DE-9800D75381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Alabama Veterans Museum </a:t>
            </a: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Presented by Phillip Owens and Nicholas Morgan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Final Presentation</a:t>
            </a:r>
            <a:endParaRPr lang="en-US" sz="1800" b="0" strike="noStrike" spc="-1" dirty="0">
              <a:solidFill>
                <a:srgbClr val="3465A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New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66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The Project and Requested Changes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Solutions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Creating a backup solution which could be used for both remote and local scheduled backups.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Altering the application to add the appropriate controls to the GUI for clearing the forms.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Adding feedback points to confirm that data was successfully saved 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Correcting broken links to the Application Users Guide.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640080" y="1188720"/>
            <a:ext cx="5852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>
                <a:solidFill>
                  <a:srgbClr val="5983B0"/>
                </a:solidFill>
                <a:latin typeface="Arial"/>
              </a:rPr>
              <a:t>Sprint 1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Application User Guide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User Guide exists as a .pdf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Save Notification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Existing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Nicholas Morgan</cp:lastModifiedBy>
  <cp:revision>3</cp:revision>
  <dcterms:created xsi:type="dcterms:W3CDTF">2020-07-05T12:15:06Z</dcterms:created>
  <dcterms:modified xsi:type="dcterms:W3CDTF">2020-07-17T14:01:20Z</dcterms:modified>
  <dc:language>en-US</dc:language>
</cp:coreProperties>
</file>