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8568FE-5889-49C9-9DEC-432BA902F1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D4EDF4A-04EC-4ADC-B1DE-9800D75381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Alabama Veterans Museum 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Presented by Phillip Owens and Nicholas Morgan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Sprint 1 Presentation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Clearing Forms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New GUI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66cc"/>
                </a:solidFill>
                <a:latin typeface="Arial"/>
              </a:rPr>
              <a:t>Thank You</a:t>
            </a:r>
            <a:endParaRPr b="0" lang="en-US" sz="6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The Project and Requested Changes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Solutions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Creating a backup solution which could be used for both remote and local scheduled backups.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Altering the application to add the appropriate controls to the GUI for clearing the forms.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Adding feedback points to confirm that data was successfully saved 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Correcting broken links to the Application Users Guide.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40080" y="1188720"/>
            <a:ext cx="585216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solidFill>
                  <a:srgbClr val="5983b0"/>
                </a:solidFill>
                <a:latin typeface="Arial"/>
              </a:rPr>
              <a:t>Sprint 1 Goals</a:t>
            </a:r>
            <a:endParaRPr b="0" lang="en-US" sz="26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SQL Backup Solution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SQL Backup Solution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SQL Backup Solution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Application User Guide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User Guide exists as a .pdf file.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Save Notification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Clearing Forms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Existing GUI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2020-07-05T12:15:06Z</dcterms:created>
  <dc:creator/>
  <dc:description/>
  <dc:language>en-US</dc:language>
  <cp:lastModifiedBy/>
  <dcterms:modified xsi:type="dcterms:W3CDTF">2020-07-05T14:56:36Z</dcterms:modified>
  <cp:revision>2</cp:revision>
  <dc:subject/>
  <dc:title>Blue Curve</dc:title>
</cp:coreProperties>
</file>