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3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576-5F13-406B-8993-E93E3438B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40F91-817F-4CD1-ADD7-8261EE69E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EA6F-C21E-4B68-A277-4B62A90F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E200-E533-49B1-A9CD-C6586544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00D4-270B-4B9C-9386-7C55CBEE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4B99-5D82-431B-988C-B4C9ED83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CA91-6172-4851-A93A-4DDC72039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53D7-41DC-4FCD-8DD7-E2390F40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B981-BDA9-423E-9DF4-51C92FCA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67C0-262D-44A4-AD4C-8DA212D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52EF3-BA34-4D89-959F-30889A81B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928EB-13F0-4394-8D7A-A83BE373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86B72-E3AE-4F58-98C4-4F53A00A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9B5C-75AC-428A-A2DB-5D65E4D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5FBA-EB41-4DB5-B381-9044E04C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2133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3062817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Futura LT Bold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en-JM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A130A-C58B-4E18-A05D-0552B795CB5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5253074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A4D-2AFD-4DA4-81D8-37CE780A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462F-B57F-4FF4-8716-C06F2289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A307-3C8B-434C-929C-05564601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8E07-4D88-4B6D-A7CD-4E68CB73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3106-D4EC-4150-BFB3-2113005C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48E2-8F76-4562-AACB-BBAF6259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D1497-8466-4BB3-91AD-5355A609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E987C-9E96-4861-A46E-FA5F8186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C144-85FB-4F80-B575-EC96F0F5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3DD2-A864-4CE4-8CBC-1500CF40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EF8D-8EB4-4D30-B3B9-43FE336C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7D0D-7C31-4A31-8D98-D46C5652F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2F5D7-5965-4982-83DD-34219233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EC69-7B1E-4CC9-9DF1-13475ECF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731A6-CF79-4BAE-8F67-A3B8DF19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7476-6BB9-4318-B5A1-F7DDB170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6D2E-7C5A-4730-A8B5-89C8AD90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D174-E77B-4C4E-8E65-D9B4070D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FFECB-3673-4A35-B08B-B7DC8D7FB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F2442-7EB6-415B-AD7F-33AAFC29D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5D8F8-5B80-4CB1-BD59-169361B7B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3F5D6-701F-4683-8985-70A507E4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05EAC-029F-46BB-BE98-1F0EB59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CEC85-F8D1-4368-905A-9FDB07E4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4897-0610-44B5-9B7B-BF7E91DB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EF142-2439-4A86-AA6C-EE22CB4C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4E633-4B49-4BDD-9DE3-B5E59AC4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B0D7-2A74-4EBB-B37D-7EFF3211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4ACB4-6414-4C84-8768-5E381DE7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56846-3399-4F70-8670-B2A2DCAD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6331B-227C-40A0-8DC0-56E7D14B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7E-A21B-4B0D-A765-6198A3BC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98A7-C179-4CCA-A3E1-0447549C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92A2A-81E8-44CA-9ED6-5AF952648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FE202-2324-42F1-8EDB-028B66AA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2C59F-57FD-4627-B9E1-2C68B3C9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751B-2314-4D6D-B939-BB146D9E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9FDD-C8EB-45AF-A72C-44CC30B9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AC7B9-CBF9-4F9B-B70E-05D8F17E1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0564F-9F5A-4456-8EFB-1CC341A74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14278-5E2F-433A-97C2-A8EE6D7B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9614D-C537-42C6-BC20-604C6389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DBB03-5C47-419A-8EB6-F903097B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8B2A5-EACC-4C00-8F50-139173CE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BEF1-5F28-497E-95E8-B1E44239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37D0-717B-4462-A468-C39CE2EA5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D52D-A73E-471B-952D-0E58106E671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829B-B749-41B4-96FF-14D9DC4BB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3103-83D6-4410-BFB3-46B5DBAB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7694-F899-457F-AF15-46FF0D96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3683000"/>
            <a:ext cx="8534400" cy="457200"/>
          </a:xfrm>
        </p:spPr>
        <p:txBody>
          <a:bodyPr rtlCol="0">
            <a:normAutofit fontScale="92500"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en-JM" sz="2933" dirty="0">
                <a:solidFill>
                  <a:srgbClr val="174A75"/>
                </a:solidFill>
                <a:latin typeface="Futura LT Bold"/>
                <a:cs typeface="Futura LT Bold"/>
              </a:rPr>
              <a:t>Presented By </a:t>
            </a:r>
            <a:r>
              <a:rPr lang="en-US" sz="2933" dirty="0">
                <a:solidFill>
                  <a:srgbClr val="174A75"/>
                </a:solidFill>
                <a:latin typeface="Futura LT Bold"/>
                <a:cs typeface="Futura LT Bold"/>
              </a:rPr>
              <a:t>Phillip Owens and Nick Morgan</a:t>
            </a:r>
            <a:endParaRPr lang="en-JM" sz="2933" dirty="0">
              <a:solidFill>
                <a:srgbClr val="174A75"/>
              </a:solidFill>
              <a:latin typeface="Futura LT Bold"/>
              <a:cs typeface="Futura LT Bold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892801" y="5664201"/>
            <a:ext cx="486833" cy="486833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9170">
              <a:defRPr/>
            </a:pPr>
            <a:endParaRPr lang="en-JM" sz="2400" dirty="0">
              <a:solidFill>
                <a:prstClr val="white">
                  <a:lumMod val="75000"/>
                </a:prstClr>
              </a:solidFill>
              <a:latin typeface="Futura LT Condensed"/>
              <a:ea typeface="ＭＳ Ｐゴシック" pitchFamily="34" charset="-128"/>
              <a:cs typeface="Futura LT Condense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56000" y="4851400"/>
            <a:ext cx="508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r>
              <a:rPr lang="en-JM" sz="1867" dirty="0">
                <a:solidFill>
                  <a:srgbClr val="006699"/>
                </a:solidFill>
                <a:latin typeface="BebasNEUE" pitchFamily="34" charset="0"/>
              </a:rPr>
              <a:t>Sprint </a:t>
            </a:r>
            <a:r>
              <a:rPr lang="en-JM" sz="1867">
                <a:solidFill>
                  <a:srgbClr val="006699"/>
                </a:solidFill>
                <a:latin typeface="BebasNEUE" pitchFamily="34" charset="0"/>
              </a:rPr>
              <a:t>1 V2 Presentation</a:t>
            </a:r>
            <a:endParaRPr lang="en-JM" sz="1867" dirty="0">
              <a:solidFill>
                <a:srgbClr val="006699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819400"/>
            <a:ext cx="8737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JM" dirty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Alabama Veterans Museum</a:t>
            </a:r>
          </a:p>
        </p:txBody>
      </p:sp>
      <p:sp>
        <p:nvSpPr>
          <p:cNvPr id="6" name="Chevron 5"/>
          <p:cNvSpPr/>
          <p:nvPr/>
        </p:nvSpPr>
        <p:spPr>
          <a:xfrm>
            <a:off x="6074834" y="5816601"/>
            <a:ext cx="143933" cy="182033"/>
          </a:xfrm>
          <a:prstGeom prst="chevron">
            <a:avLst>
              <a:gd name="adj" fmla="val 79255"/>
            </a:avLst>
          </a:prstGeom>
          <a:solidFill>
            <a:srgbClr val="006699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defRPr/>
            </a:pPr>
            <a:endParaRPr lang="en-JM" sz="2400" dirty="0">
              <a:solidFill>
                <a:srgbClr val="006699"/>
              </a:solidFill>
              <a:latin typeface="Futura LT Condensed"/>
            </a:endParaRPr>
          </a:p>
        </p:txBody>
      </p:sp>
      <p:pic>
        <p:nvPicPr>
          <p:cNvPr id="12297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889000"/>
            <a:ext cx="646006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JM" dirty="0">
                <a:cs typeface="Pacifico" charset="0"/>
              </a:rPr>
              <a:t>THANK YOU </a:t>
            </a:r>
            <a:r>
              <a:rPr lang="en-JM" dirty="0">
                <a:solidFill>
                  <a:srgbClr val="006699"/>
                </a:solidFill>
                <a:cs typeface="Pacifico" charset="0"/>
              </a:rPr>
              <a:t>FOR YOUR TIME</a:t>
            </a:r>
            <a:endParaRPr lang="en-JM" dirty="0">
              <a:solidFill>
                <a:srgbClr val="006699"/>
              </a:solidFill>
            </a:endParaRPr>
          </a:p>
        </p:txBody>
      </p:sp>
      <p:pic>
        <p:nvPicPr>
          <p:cNvPr id="44036" name="Picture 3" descr="C:\Users\ADRIEN~1.REY\AppData\Local\Temp\Rar$DR63.888\icons grid\plane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3327400"/>
            <a:ext cx="1634067" cy="16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BebasNEUE</vt:lpstr>
      <vt:lpstr>Calibri</vt:lpstr>
      <vt:lpstr>Calibri Light</vt:lpstr>
      <vt:lpstr>Futura LT Bold</vt:lpstr>
      <vt:lpstr>Futura LT Condensed</vt:lpstr>
      <vt:lpstr>Trajan Pro</vt:lpstr>
      <vt:lpstr>Office Theme</vt:lpstr>
      <vt:lpstr>Alabama Veterans Museum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Alabama Veterans Museum</dc:title>
  <dc:creator>Nicholas Morgan</dc:creator>
  <cp:lastModifiedBy>Nicholas Morgan</cp:lastModifiedBy>
  <cp:revision>2</cp:revision>
  <dcterms:created xsi:type="dcterms:W3CDTF">2020-07-01T00:10:46Z</dcterms:created>
  <dcterms:modified xsi:type="dcterms:W3CDTF">2020-07-01T00:12:00Z</dcterms:modified>
</cp:coreProperties>
</file>