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6" r:id="rId2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E8568FE-5889-49C9-9DEC-432BA902F14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D4EDF4A-04EC-4ADC-B1DE-9800D75381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03880" y="2578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Alabama Veterans Museum </a:t>
            </a:r>
          </a:p>
        </p:txBody>
      </p:sp>
      <p:pic>
        <p:nvPicPr>
          <p:cNvPr id="86" name="Picture 3"/>
          <p:cNvPicPr/>
          <p:nvPr/>
        </p:nvPicPr>
        <p:blipFill>
          <a:blip r:embed="rId2"/>
          <a:stretch/>
        </p:blipFill>
        <p:spPr>
          <a:xfrm>
            <a:off x="2788560" y="1078560"/>
            <a:ext cx="4844520" cy="106632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2578320" y="3904200"/>
            <a:ext cx="539496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Presented by Phillip Owens and Nicholas Morgan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42062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Final Presentation</a:t>
            </a:r>
            <a:endParaRPr lang="en-US" sz="1800" b="0" strike="noStrike" spc="-1" dirty="0">
              <a:solidFill>
                <a:srgbClr val="3465A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5760" y="1667880"/>
            <a:ext cx="9387720" cy="473292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365760" y="118872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New GUI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BBF-5CE7-425F-8469-A9258599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0CD76-5E9C-440E-B63A-233E221C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237414"/>
            <a:ext cx="9298004" cy="50848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7A3EC6-127A-4CDB-BB5D-2949993FD412}"/>
              </a:ext>
            </a:extLst>
          </p:cNvPr>
          <p:cNvSpPr/>
          <p:nvPr/>
        </p:nvSpPr>
        <p:spPr>
          <a:xfrm>
            <a:off x="991402" y="1347537"/>
            <a:ext cx="567891" cy="21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BC80-3113-48C7-BE5F-674D8A65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BCC7A-AEAF-43CA-95E7-D459BB88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0" y="1223977"/>
            <a:ext cx="9347143" cy="51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7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E56D-B458-4EBD-BA85-2282A1CE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DOB/DOD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DC14F-2781-4D31-97AB-26DE872B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" y="1126060"/>
            <a:ext cx="9705239" cy="5307553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7617A8-F243-4AAA-8935-2957CB461C80}"/>
              </a:ext>
            </a:extLst>
          </p:cNvPr>
          <p:cNvSpPr/>
          <p:nvPr/>
        </p:nvSpPr>
        <p:spPr>
          <a:xfrm>
            <a:off x="2204185" y="1751798"/>
            <a:ext cx="904775" cy="231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E958-5F65-4D78-8402-E49D084B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Image Crash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31B1C-5D96-4A91-B415-65643671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99" y="1656291"/>
            <a:ext cx="5925423" cy="609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EB193-4149-4D94-BE1F-1F9909C7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99" y="2997182"/>
            <a:ext cx="5925423" cy="17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694F-8661-42EB-8E91-58F31BAA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FFB47-5469-4670-ADA6-8967235E20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97012"/>
            <a:ext cx="2778215" cy="387798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8DD2E-B45D-44F7-BFBB-22E5F355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0" y="1684810"/>
            <a:ext cx="8599660" cy="4702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3708EC-0BD3-4579-9D52-931136D0019F}"/>
              </a:ext>
            </a:extLst>
          </p:cNvPr>
          <p:cNvSpPr/>
          <p:nvPr/>
        </p:nvSpPr>
        <p:spPr>
          <a:xfrm>
            <a:off x="1703672" y="5621154"/>
            <a:ext cx="3336640" cy="163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70C7-79A3-4589-AC79-DB8FD220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6442A-1617-47B7-872D-4BC1A38C111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84044"/>
            <a:ext cx="1709811" cy="387798"/>
          </a:xfrm>
        </p:spPr>
        <p:txBody>
          <a:bodyPr/>
          <a:lstStyle/>
          <a:p>
            <a:r>
              <a:rPr lang="en-US" dirty="0"/>
              <a:t>Viewer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643B8-1CB5-459B-B0AA-D52AB898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19" y="1671842"/>
            <a:ext cx="8189602" cy="4478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55C391-02C5-405E-AED3-E3085F97E4A5}"/>
              </a:ext>
            </a:extLst>
          </p:cNvPr>
          <p:cNvSpPr/>
          <p:nvPr/>
        </p:nvSpPr>
        <p:spPr>
          <a:xfrm>
            <a:off x="1886552" y="1771048"/>
            <a:ext cx="625642" cy="173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9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5111-5ED0-4A65-A5E2-42A2221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825AD-F3AC-4C40-B13B-7456B2DFF8E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45542"/>
            <a:ext cx="1767562" cy="387798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6FB25-A3FF-41C6-930C-0D326A4F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7" y="1633340"/>
            <a:ext cx="8511706" cy="46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>
                <a:solidFill>
                  <a:srgbClr val="0066CC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The Project and Requested Changes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457200" y="1280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Alabama Veterans Museum project consisted of a GUI front-end to an SQL database for deceased veterans created by a previous team from Athens State University.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Museum Administration requested several additional items be added to the application.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A solution for automatically backing up the application’s SQL data was required.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Notification that data had been successfully saved was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ability to clear previous data from forms when starting a new record was also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Problems with displaying the User Guide from the original project needed to be addressed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Solutions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Creating a backup solution which could be used for both remote and local scheduled backups.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Altering the application to add the appropriate controls to the GUI for clearing the forms.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Adding feedback points to confirm that data was successfully saved 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Correcting broken links to the Application Users Guide.</a:t>
            </a:r>
          </a:p>
        </p:txBody>
      </p:sp>
      <p:sp>
        <p:nvSpPr>
          <p:cNvPr id="93" name="TextShape 3"/>
          <p:cNvSpPr txBox="1"/>
          <p:nvPr/>
        </p:nvSpPr>
        <p:spPr>
          <a:xfrm>
            <a:off x="640080" y="1188720"/>
            <a:ext cx="5852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>
                <a:solidFill>
                  <a:srgbClr val="5983B0"/>
                </a:solidFill>
                <a:latin typeface="Arial"/>
              </a:rPr>
              <a:t>Sprint 1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99880" y="1188720"/>
            <a:ext cx="9484200" cy="478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82880" y="1070640"/>
            <a:ext cx="9665640" cy="48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503640" y="2346120"/>
            <a:ext cx="9071640" cy="322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Application User Guide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User Guide exists as a .pdf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It is installed to the disk by the installed batch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 browser shortcut is created on the desktop by the installer.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shortcut opens the .pdf file using the systems internet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Save Notification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65760" y="1371600"/>
            <a:ext cx="9302760" cy="46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91320" y="1645920"/>
            <a:ext cx="9484200" cy="478152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457200" y="10972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Existing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261</Words>
  <Application>Microsoft Office PowerPoint</Application>
  <PresentationFormat>Custom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Maps</vt:lpstr>
      <vt:lpstr>Google Maps</vt:lpstr>
      <vt:lpstr>DOB/DOD Changes</vt:lpstr>
      <vt:lpstr>Upload Image Crash</vt:lpstr>
      <vt:lpstr>Find A Grave</vt:lpstr>
      <vt:lpstr>Find A Grave</vt:lpstr>
      <vt:lpstr>Find A Grave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Nicholas Morgan</cp:lastModifiedBy>
  <cp:revision>12</cp:revision>
  <dcterms:created xsi:type="dcterms:W3CDTF">2020-07-05T12:15:06Z</dcterms:created>
  <dcterms:modified xsi:type="dcterms:W3CDTF">2020-07-20T14:40:46Z</dcterms:modified>
  <dc:language>en-US</dc:language>
</cp:coreProperties>
</file>