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59" r:id="rId5"/>
    <p:sldId id="260" r:id="rId6"/>
  </p:sldIdLst>
  <p:sldSz cx="18000663" cy="360045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A05"/>
    <a:srgbClr val="512507"/>
    <a:srgbClr val="25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53" y="1488"/>
      </p:cViewPr>
      <p:guideLst>
        <p:guide pos="416"/>
        <p:guide pos="7256"/>
        <p:guide orient="horz" pos="648"/>
        <p:guide orient="horz" pos="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589241"/>
            <a:ext cx="13500497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891070"/>
            <a:ext cx="13500497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34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191691"/>
            <a:ext cx="3881393" cy="30512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191691"/>
            <a:ext cx="11419171" cy="305121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19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63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897613"/>
            <a:ext cx="15525572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2409468"/>
            <a:ext cx="15525572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958453"/>
            <a:ext cx="7650282" cy="22844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958453"/>
            <a:ext cx="7650282" cy="228445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1691"/>
            <a:ext cx="15525572" cy="6959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882610"/>
            <a:ext cx="7615123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1315164"/>
            <a:ext cx="7615123" cy="193440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882610"/>
            <a:ext cx="765262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1315164"/>
            <a:ext cx="7652626" cy="193440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78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4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40030"/>
            <a:ext cx="58056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518398"/>
            <a:ext cx="911283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080135"/>
            <a:ext cx="58056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6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240030"/>
            <a:ext cx="580568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518398"/>
            <a:ext cx="911283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1080135"/>
            <a:ext cx="580568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3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91691"/>
            <a:ext cx="15525572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958453"/>
            <a:ext cx="15525572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337084"/>
            <a:ext cx="405014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8FA-A8C6-499E-A6EC-36938B98631B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337084"/>
            <a:ext cx="607522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337084"/>
            <a:ext cx="4050149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BB118-4C66-4AB3-8684-1ECBFA0C6F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41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6606" y="728097"/>
            <a:ext cx="138874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TW" altLang="en-US" sz="8000" dirty="0" smtClean="0">
                <a:solidFill>
                  <a:schemeClr val="bg1"/>
                </a:solidFill>
                <a:latin typeface="源流明體 TTF Heavy" panose="02020900000000000000" pitchFamily="18" charset="-120"/>
                <a:ea typeface="源流明體 TTF Heavy" panose="02020900000000000000" pitchFamily="18" charset="-120"/>
                <a:cs typeface="SentyTEA 新蒂下午茶体" panose="03000600000000000000" pitchFamily="66" charset="-128"/>
              </a:rPr>
              <a:t>英雄們的志願</a:t>
            </a:r>
            <a:endParaRPr lang="en-US" altLang="zh-TW" sz="8000" dirty="0" smtClean="0">
              <a:solidFill>
                <a:prstClr val="white"/>
              </a:solidFill>
              <a:latin typeface="源流明體 TTF Heavy" panose="02020900000000000000" pitchFamily="18" charset="-120"/>
              <a:ea typeface="源流明體 TTF Heavy" panose="02020900000000000000" pitchFamily="18" charset="-120"/>
              <a:cs typeface="SentyTEA 新蒂下午茶体" panose="03000600000000000000" pitchFamily="66" charset="-128"/>
            </a:endParaRPr>
          </a:p>
          <a:p>
            <a:pPr lvl="0" algn="ctr"/>
            <a:r>
              <a:rPr lang="en-US" altLang="zh-TW" sz="1600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lang="en-US" altLang="zh-TW" sz="4400" dirty="0" smtClean="0">
              <a:solidFill>
                <a:prstClr val="white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lvl="0" algn="ctr"/>
            <a:r>
              <a:rPr lang="zh-TW" altLang="en-US" sz="4400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讓我們一起不留遺憾、開心出梯吧！</a:t>
            </a:r>
            <a:endParaRPr lang="en-US" altLang="zh-TW" sz="8000" dirty="0" smtClean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algn="ctr"/>
            <a:endParaRPr lang="zh-TW" altLang="en-US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7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50" y="1032897"/>
            <a:ext cx="13887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我期待</a:t>
            </a:r>
            <a:r>
              <a:rPr lang="en-US" altLang="zh-TW" sz="8000" b="1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……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lang="en-US" altLang="zh-TW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r>
              <a:rPr lang="zh-TW" altLang="en-US" sz="4400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找出屬於你自己真正期待的事情吧！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0" dirty="0">
                <a:solidFill>
                  <a:srgbClr val="FFFF00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#1</a:t>
            </a:r>
            <a:endParaRPr lang="zh-TW" altLang="en-US" sz="4400" dirty="0">
              <a:solidFill>
                <a:srgbClr val="FFFF00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37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50" y="1032897"/>
            <a:ext cx="138874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教案</a:t>
            </a:r>
            <a:endParaRPr lang="en-US" altLang="zh-TW" sz="8000" b="1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lang="en-US" altLang="zh-TW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r>
              <a:rPr lang="zh-TW" altLang="en-US" sz="44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在</a:t>
            </a:r>
            <a:r>
              <a:rPr lang="zh-TW" altLang="en-US" sz="4400" dirty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寫教案的路程上，你並不是孤單一人</a:t>
            </a:r>
            <a:r>
              <a:rPr lang="zh-TW" altLang="en-US" sz="4400" dirty="0" smtClean="0">
                <a:solidFill>
                  <a:schemeClr val="bg1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～</a:t>
            </a:r>
            <a:endParaRPr lang="zh-TW" altLang="en-US" sz="4400" dirty="0">
              <a:solidFill>
                <a:schemeClr val="bg1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0" dirty="0" smtClean="0">
                <a:solidFill>
                  <a:srgbClr val="FFFF00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#2</a:t>
            </a:r>
            <a:endParaRPr lang="zh-TW" altLang="en-US" sz="4400" dirty="0">
              <a:solidFill>
                <a:srgbClr val="FFFF00"/>
              </a:solidFill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08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A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49" y="1032897"/>
            <a:ext cx="15691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學生</a:t>
            </a:r>
            <a:endParaRPr kumimoji="0" lang="en-US" altLang="zh-TW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kumimoji="0" lang="en-US" altLang="zh-TW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lvl="0"/>
            <a:r>
              <a:rPr lang="zh-TW" altLang="en-US" sz="4400" dirty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讓我們把眼光從自己身上，轉移到未來會接觸到的小朋友身上吧～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#3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51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/>
          <p:cNvSpPr txBox="1"/>
          <p:nvPr/>
        </p:nvSpPr>
        <p:spPr>
          <a:xfrm>
            <a:off x="133349" y="1032897"/>
            <a:ext cx="15691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8000" b="1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他期待</a:t>
            </a:r>
            <a:r>
              <a:rPr lang="en-US" altLang="zh-TW" sz="8000" b="1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……</a:t>
            </a:r>
            <a:endParaRPr kumimoji="0" lang="en-US" altLang="zh-TW" sz="8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 </a:t>
            </a:r>
            <a:endParaRPr kumimoji="0" lang="en-US" altLang="zh-TW" sz="4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  <a:p>
            <a:pPr lvl="0"/>
            <a:r>
              <a:rPr lang="zh-TW" altLang="en-US" sz="4400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我</a:t>
            </a:r>
            <a:r>
              <a:rPr lang="zh-TW" altLang="en-US" sz="4400" dirty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和他的期待，當中有什麼差距呢</a:t>
            </a:r>
            <a:r>
              <a:rPr lang="zh-TW" altLang="en-US" sz="4400" dirty="0" smtClean="0">
                <a:solidFill>
                  <a:prstClr val="white"/>
                </a:solidFill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？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8600" y="-30162"/>
            <a:ext cx="13887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ntyTEA 新蒂下午茶体" panose="03000600000000000000" pitchFamily="66" charset="-128"/>
                <a:ea typeface="SentyTEA 新蒂下午茶体" panose="03000600000000000000" pitchFamily="66" charset="-128"/>
                <a:cs typeface="SentyTEA 新蒂下午茶体" panose="03000600000000000000" pitchFamily="66" charset="-128"/>
              </a:rPr>
              <a:t>#4</a:t>
            </a:r>
            <a:endParaRPr kumimoji="0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SentyTEA 新蒂下午茶体" panose="03000600000000000000" pitchFamily="66" charset="-128"/>
              <a:ea typeface="SentyTEA 新蒂下午茶体" panose="03000600000000000000" pitchFamily="66" charset="-128"/>
              <a:cs typeface="SentyTEA 新蒂下午茶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84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91</Words>
  <Application>Microsoft Office PowerPoint</Application>
  <PresentationFormat>自訂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SentyTEA 新蒂下午茶体</vt:lpstr>
      <vt:lpstr>新細明體</vt:lpstr>
      <vt:lpstr>源流明體 TTF Heavy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源源 呂</dc:creator>
  <cp:lastModifiedBy>源源 呂</cp:lastModifiedBy>
  <cp:revision>9</cp:revision>
  <dcterms:created xsi:type="dcterms:W3CDTF">2020-04-14T13:07:10Z</dcterms:created>
  <dcterms:modified xsi:type="dcterms:W3CDTF">2020-06-18T10:17:20Z</dcterms:modified>
</cp:coreProperties>
</file>