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3" r:id="rId11"/>
    <p:sldId id="264" r:id="rId12"/>
    <p:sldId id="262"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75221-2A36-4FAC-AB4C-ECDEB68CDBE6}" v="29" dt="2020-04-09T18:13:11.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wlath Basha Gaffar" userId="cdc3e440-2d64-46c2-a804-fa5c0d37f4b1" providerId="ADAL" clId="{31D75221-2A36-4FAC-AB4C-ECDEB68CDBE6}"/>
    <pc:docChg chg="undo custSel addSld modSld">
      <pc:chgData name="Dowlath Basha Gaffar" userId="cdc3e440-2d64-46c2-a804-fa5c0d37f4b1" providerId="ADAL" clId="{31D75221-2A36-4FAC-AB4C-ECDEB68CDBE6}" dt="2020-04-09T18:13:42.493" v="777" actId="20577"/>
      <pc:docMkLst>
        <pc:docMk/>
      </pc:docMkLst>
      <pc:sldChg chg="addSp delSp modSp">
        <pc:chgData name="Dowlath Basha Gaffar" userId="cdc3e440-2d64-46c2-a804-fa5c0d37f4b1" providerId="ADAL" clId="{31D75221-2A36-4FAC-AB4C-ECDEB68CDBE6}" dt="2020-04-09T16:05:01.076" v="216" actId="207"/>
        <pc:sldMkLst>
          <pc:docMk/>
          <pc:sldMk cId="760439148" sldId="262"/>
        </pc:sldMkLst>
        <pc:spChg chg="del">
          <ac:chgData name="Dowlath Basha Gaffar" userId="cdc3e440-2d64-46c2-a804-fa5c0d37f4b1" providerId="ADAL" clId="{31D75221-2A36-4FAC-AB4C-ECDEB68CDBE6}" dt="2020-04-09T15:57:24.684" v="11"/>
          <ac:spMkLst>
            <pc:docMk/>
            <pc:sldMk cId="760439148" sldId="262"/>
            <ac:spMk id="3" creationId="{643A2ED6-62CE-4773-819E-40102B700637}"/>
          </ac:spMkLst>
        </pc:spChg>
        <pc:spChg chg="add mod">
          <ac:chgData name="Dowlath Basha Gaffar" userId="cdc3e440-2d64-46c2-a804-fa5c0d37f4b1" providerId="ADAL" clId="{31D75221-2A36-4FAC-AB4C-ECDEB68CDBE6}" dt="2020-04-09T16:05:01.076" v="216" actId="207"/>
          <ac:spMkLst>
            <pc:docMk/>
            <pc:sldMk cId="760439148" sldId="262"/>
            <ac:spMk id="5" creationId="{921BDC9B-2E8A-4CDF-B752-F053ABA04D18}"/>
          </ac:spMkLst>
        </pc:spChg>
        <pc:spChg chg="add del">
          <ac:chgData name="Dowlath Basha Gaffar" userId="cdc3e440-2d64-46c2-a804-fa5c0d37f4b1" providerId="ADAL" clId="{31D75221-2A36-4FAC-AB4C-ECDEB68CDBE6}" dt="2020-04-09T15:59:30.278" v="36"/>
          <ac:spMkLst>
            <pc:docMk/>
            <pc:sldMk cId="760439148" sldId="262"/>
            <ac:spMk id="6" creationId="{757A2AE3-DE91-4378-8E50-E338D46D82D2}"/>
          </ac:spMkLst>
        </pc:spChg>
        <pc:spChg chg="add del mod">
          <ac:chgData name="Dowlath Basha Gaffar" userId="cdc3e440-2d64-46c2-a804-fa5c0d37f4b1" providerId="ADAL" clId="{31D75221-2A36-4FAC-AB4C-ECDEB68CDBE6}" dt="2020-04-09T16:02:29.968" v="177"/>
          <ac:spMkLst>
            <pc:docMk/>
            <pc:sldMk cId="760439148" sldId="262"/>
            <ac:spMk id="7" creationId="{BDF59D67-9F35-4F1A-8556-5C2B26AD94E5}"/>
          </ac:spMkLst>
        </pc:spChg>
        <pc:picChg chg="add mod">
          <ac:chgData name="Dowlath Basha Gaffar" userId="cdc3e440-2d64-46c2-a804-fa5c0d37f4b1" providerId="ADAL" clId="{31D75221-2A36-4FAC-AB4C-ECDEB68CDBE6}" dt="2020-04-09T15:59:55.329" v="85" actId="1076"/>
          <ac:picMkLst>
            <pc:docMk/>
            <pc:sldMk cId="760439148" sldId="262"/>
            <ac:picMk id="4" creationId="{91C0A134-7E5A-4B3A-BBD7-5BDF2FF939E5}"/>
          </ac:picMkLst>
        </pc:picChg>
      </pc:sldChg>
      <pc:sldChg chg="modSp">
        <pc:chgData name="Dowlath Basha Gaffar" userId="cdc3e440-2d64-46c2-a804-fa5c0d37f4b1" providerId="ADAL" clId="{31D75221-2A36-4FAC-AB4C-ECDEB68CDBE6}" dt="2020-04-09T15:54:39.933" v="10" actId="27636"/>
        <pc:sldMkLst>
          <pc:docMk/>
          <pc:sldMk cId="1368621983" sldId="264"/>
        </pc:sldMkLst>
        <pc:spChg chg="mod">
          <ac:chgData name="Dowlath Basha Gaffar" userId="cdc3e440-2d64-46c2-a804-fa5c0d37f4b1" providerId="ADAL" clId="{31D75221-2A36-4FAC-AB4C-ECDEB68CDBE6}" dt="2020-04-09T15:54:39.933" v="10" actId="27636"/>
          <ac:spMkLst>
            <pc:docMk/>
            <pc:sldMk cId="1368621983" sldId="264"/>
            <ac:spMk id="3" creationId="{1B5AA23A-410E-4140-BFD8-45B8DB0204C5}"/>
          </ac:spMkLst>
        </pc:spChg>
      </pc:sldChg>
      <pc:sldChg chg="modSp add">
        <pc:chgData name="Dowlath Basha Gaffar" userId="cdc3e440-2d64-46c2-a804-fa5c0d37f4b1" providerId="ADAL" clId="{31D75221-2A36-4FAC-AB4C-ECDEB68CDBE6}" dt="2020-04-09T16:11:54.814" v="459" actId="20577"/>
        <pc:sldMkLst>
          <pc:docMk/>
          <pc:sldMk cId="4226896052" sldId="265"/>
        </pc:sldMkLst>
        <pc:spChg chg="mod">
          <ac:chgData name="Dowlath Basha Gaffar" userId="cdc3e440-2d64-46c2-a804-fa5c0d37f4b1" providerId="ADAL" clId="{31D75221-2A36-4FAC-AB4C-ECDEB68CDBE6}" dt="2020-04-09T16:05:41.654" v="226" actId="20577"/>
          <ac:spMkLst>
            <pc:docMk/>
            <pc:sldMk cId="4226896052" sldId="265"/>
            <ac:spMk id="2" creationId="{D3F9B7AE-6CF2-4FA4-B484-F53F885B666E}"/>
          </ac:spMkLst>
        </pc:spChg>
        <pc:spChg chg="mod">
          <ac:chgData name="Dowlath Basha Gaffar" userId="cdc3e440-2d64-46c2-a804-fa5c0d37f4b1" providerId="ADAL" clId="{31D75221-2A36-4FAC-AB4C-ECDEB68CDBE6}" dt="2020-04-09T16:11:54.814" v="459" actId="20577"/>
          <ac:spMkLst>
            <pc:docMk/>
            <pc:sldMk cId="4226896052" sldId="265"/>
            <ac:spMk id="3" creationId="{1F0D8B1A-55DE-436A-BD1C-325419F9C4C2}"/>
          </ac:spMkLst>
        </pc:spChg>
      </pc:sldChg>
      <pc:sldChg chg="modSp add">
        <pc:chgData name="Dowlath Basha Gaffar" userId="cdc3e440-2d64-46c2-a804-fa5c0d37f4b1" providerId="ADAL" clId="{31D75221-2A36-4FAC-AB4C-ECDEB68CDBE6}" dt="2020-04-09T18:13:42.493" v="777" actId="20577"/>
        <pc:sldMkLst>
          <pc:docMk/>
          <pc:sldMk cId="1651764482" sldId="266"/>
        </pc:sldMkLst>
        <pc:spChg chg="mod">
          <ac:chgData name="Dowlath Basha Gaffar" userId="cdc3e440-2d64-46c2-a804-fa5c0d37f4b1" providerId="ADAL" clId="{31D75221-2A36-4FAC-AB4C-ECDEB68CDBE6}" dt="2020-04-09T16:12:06.476" v="466" actId="20577"/>
          <ac:spMkLst>
            <pc:docMk/>
            <pc:sldMk cId="1651764482" sldId="266"/>
            <ac:spMk id="2" creationId="{056BFAF4-D270-4C42-B864-B24608D5F7FA}"/>
          </ac:spMkLst>
        </pc:spChg>
        <pc:spChg chg="mod">
          <ac:chgData name="Dowlath Basha Gaffar" userId="cdc3e440-2d64-46c2-a804-fa5c0d37f4b1" providerId="ADAL" clId="{31D75221-2A36-4FAC-AB4C-ECDEB68CDBE6}" dt="2020-04-09T18:13:42.493" v="777" actId="20577"/>
          <ac:spMkLst>
            <pc:docMk/>
            <pc:sldMk cId="1651764482" sldId="266"/>
            <ac:spMk id="3" creationId="{069032C4-2923-44CD-95EC-B795EE5D415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3D8FC74-DBBF-478D-A5C6-693E2104EC3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AE4E50-15D4-43AC-B712-2969918604F1}">
      <dgm:prSet/>
      <dgm:spPr/>
      <dgm:t>
        <a:bodyPr/>
        <a:lstStyle/>
        <a:p>
          <a:r>
            <a:rPr lang="en-US"/>
            <a:t>Consider you have a single application running and it produces logs. Now suppose you want analyze the logs generated. One option is to manually analyze them. But suppose these logs are large, then manually analyzing them is not feasible.</a:t>
          </a:r>
        </a:p>
      </dgm:t>
    </dgm:pt>
    <dgm:pt modelId="{7F629D35-583B-484C-98E8-18F587DFADF9}" type="parTrans" cxnId="{0C1D03BE-DF37-4BEB-AA83-FC9B2BFCF8C9}">
      <dgm:prSet/>
      <dgm:spPr/>
      <dgm:t>
        <a:bodyPr/>
        <a:lstStyle/>
        <a:p>
          <a:endParaRPr lang="en-US"/>
        </a:p>
      </dgm:t>
    </dgm:pt>
    <dgm:pt modelId="{54C443FD-115B-4AE1-A9DD-5F4AAC3A99C7}" type="sibTrans" cxnId="{0C1D03BE-DF37-4BEB-AA83-FC9B2BFCF8C9}">
      <dgm:prSet/>
      <dgm:spPr/>
      <dgm:t>
        <a:bodyPr/>
        <a:lstStyle/>
        <a:p>
          <a:endParaRPr lang="en-US"/>
        </a:p>
      </dgm:t>
    </dgm:pt>
    <dgm:pt modelId="{E9F1E05A-08D3-4F6C-BF37-EA74DE8CD46D}">
      <dgm:prSet/>
      <dgm:spPr/>
      <dgm:t>
        <a:bodyPr/>
        <a:lstStyle/>
        <a:p>
          <a:r>
            <a:rPr lang="en-US"/>
            <a:t>Suppose we have multiple Application running and all these applications produce logs. If we have to analyze the logs manually we will need to go through all the log files. These may run into hundreds.</a:t>
          </a:r>
        </a:p>
      </dgm:t>
    </dgm:pt>
    <dgm:pt modelId="{394D3DD5-6987-4AC2-991D-084D99665889}" type="parTrans" cxnId="{FBA67B3F-177E-4370-B6B7-DF4911D90790}">
      <dgm:prSet/>
      <dgm:spPr/>
      <dgm:t>
        <a:bodyPr/>
        <a:lstStyle/>
        <a:p>
          <a:endParaRPr lang="en-US"/>
        </a:p>
      </dgm:t>
    </dgm:pt>
    <dgm:pt modelId="{B51D2837-E389-4AFE-BB4E-34F8E4C8B410}" type="sibTrans" cxnId="{FBA67B3F-177E-4370-B6B7-DF4911D90790}">
      <dgm:prSet/>
      <dgm:spPr/>
      <dgm:t>
        <a:bodyPr/>
        <a:lstStyle/>
        <a:p>
          <a:endParaRPr lang="en-US"/>
        </a:p>
      </dgm:t>
    </dgm:pt>
    <dgm:pt modelId="{96C5A854-5285-43CD-980C-E8BBFC6176A5}">
      <dgm:prSet/>
      <dgm:spPr/>
      <dgm:t>
        <a:bodyPr/>
        <a:lstStyle/>
        <a:p>
          <a:r>
            <a:rPr lang="en-US"/>
            <a:t>We can use ELK here to analyze the logs more efficiently and also using more complex search criterias. It provides log aggregation and efficient searching.</a:t>
          </a:r>
        </a:p>
      </dgm:t>
    </dgm:pt>
    <dgm:pt modelId="{8538F52A-AB05-445E-9972-183EEEB11190}" type="parTrans" cxnId="{9C447046-7035-4614-9EB2-040E045439B4}">
      <dgm:prSet/>
      <dgm:spPr/>
      <dgm:t>
        <a:bodyPr/>
        <a:lstStyle/>
        <a:p>
          <a:endParaRPr lang="en-US"/>
        </a:p>
      </dgm:t>
    </dgm:pt>
    <dgm:pt modelId="{1A70B3C7-26E2-4536-B316-2281B2F9BC03}" type="sibTrans" cxnId="{9C447046-7035-4614-9EB2-040E045439B4}">
      <dgm:prSet/>
      <dgm:spPr/>
      <dgm:t>
        <a:bodyPr/>
        <a:lstStyle/>
        <a:p>
          <a:endParaRPr lang="en-US"/>
        </a:p>
      </dgm:t>
    </dgm:pt>
    <dgm:pt modelId="{67E65A36-E3EE-46DC-A818-C651B5A43B52}" type="pres">
      <dgm:prSet presAssocID="{D3D8FC74-DBBF-478D-A5C6-693E2104EC35}" presName="root" presStyleCnt="0">
        <dgm:presLayoutVars>
          <dgm:dir/>
          <dgm:resizeHandles val="exact"/>
        </dgm:presLayoutVars>
      </dgm:prSet>
      <dgm:spPr/>
    </dgm:pt>
    <dgm:pt modelId="{A9B8B984-2BB2-41D8-9942-0E429CC45753}" type="pres">
      <dgm:prSet presAssocID="{30AE4E50-15D4-43AC-B712-2969918604F1}" presName="compNode" presStyleCnt="0"/>
      <dgm:spPr/>
    </dgm:pt>
    <dgm:pt modelId="{3B125066-C74A-4284-8D32-7AD5CB11A61A}" type="pres">
      <dgm:prSet presAssocID="{30AE4E50-15D4-43AC-B712-2969918604F1}" presName="bgRect" presStyleLbl="bgShp" presStyleIdx="0" presStyleCnt="3"/>
      <dgm:spPr/>
    </dgm:pt>
    <dgm:pt modelId="{818702E4-1F81-4A5A-A504-D4911DE351B7}" type="pres">
      <dgm:prSet presAssocID="{30AE4E50-15D4-43AC-B712-2969918604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EEDD880C-AE0C-4A6F-8C81-B656CD2A0B18}" type="pres">
      <dgm:prSet presAssocID="{30AE4E50-15D4-43AC-B712-2969918604F1}" presName="spaceRect" presStyleCnt="0"/>
      <dgm:spPr/>
    </dgm:pt>
    <dgm:pt modelId="{FC2C9111-A7B1-4ADD-BBDB-4B7791A49195}" type="pres">
      <dgm:prSet presAssocID="{30AE4E50-15D4-43AC-B712-2969918604F1}" presName="parTx" presStyleLbl="revTx" presStyleIdx="0" presStyleCnt="3">
        <dgm:presLayoutVars>
          <dgm:chMax val="0"/>
          <dgm:chPref val="0"/>
        </dgm:presLayoutVars>
      </dgm:prSet>
      <dgm:spPr/>
    </dgm:pt>
    <dgm:pt modelId="{F0FD5FD8-88D5-42E0-95CB-0CB6C770BD2C}" type="pres">
      <dgm:prSet presAssocID="{54C443FD-115B-4AE1-A9DD-5F4AAC3A99C7}" presName="sibTrans" presStyleCnt="0"/>
      <dgm:spPr/>
    </dgm:pt>
    <dgm:pt modelId="{B38A44F1-68D8-4BBE-9530-770B0EE800FC}" type="pres">
      <dgm:prSet presAssocID="{E9F1E05A-08D3-4F6C-BF37-EA74DE8CD46D}" presName="compNode" presStyleCnt="0"/>
      <dgm:spPr/>
    </dgm:pt>
    <dgm:pt modelId="{77D5A8CC-F5ED-4DF1-B5A5-6074E41734A3}" type="pres">
      <dgm:prSet presAssocID="{E9F1E05A-08D3-4F6C-BF37-EA74DE8CD46D}" presName="bgRect" presStyleLbl="bgShp" presStyleIdx="1" presStyleCnt="3"/>
      <dgm:spPr/>
    </dgm:pt>
    <dgm:pt modelId="{F6C5FEA4-3048-4CAF-B474-8CA108561835}" type="pres">
      <dgm:prSet presAssocID="{E9F1E05A-08D3-4F6C-BF37-EA74DE8CD4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2DEE65D-D7FA-4DF9-8FE4-3489AF7BE888}" type="pres">
      <dgm:prSet presAssocID="{E9F1E05A-08D3-4F6C-BF37-EA74DE8CD46D}" presName="spaceRect" presStyleCnt="0"/>
      <dgm:spPr/>
    </dgm:pt>
    <dgm:pt modelId="{4E8825B9-61E3-4120-A98A-E38C38F9B36E}" type="pres">
      <dgm:prSet presAssocID="{E9F1E05A-08D3-4F6C-BF37-EA74DE8CD46D}" presName="parTx" presStyleLbl="revTx" presStyleIdx="1" presStyleCnt="3">
        <dgm:presLayoutVars>
          <dgm:chMax val="0"/>
          <dgm:chPref val="0"/>
        </dgm:presLayoutVars>
      </dgm:prSet>
      <dgm:spPr/>
    </dgm:pt>
    <dgm:pt modelId="{4A812AC1-87A4-407B-8F50-6AE908B16DEF}" type="pres">
      <dgm:prSet presAssocID="{B51D2837-E389-4AFE-BB4E-34F8E4C8B410}" presName="sibTrans" presStyleCnt="0"/>
      <dgm:spPr/>
    </dgm:pt>
    <dgm:pt modelId="{27D5A41E-D5B9-4DB5-B6E0-F2EE3521B6A4}" type="pres">
      <dgm:prSet presAssocID="{96C5A854-5285-43CD-980C-E8BBFC6176A5}" presName="compNode" presStyleCnt="0"/>
      <dgm:spPr/>
    </dgm:pt>
    <dgm:pt modelId="{84620EE4-3257-4920-BE7B-C7ABB8445DA9}" type="pres">
      <dgm:prSet presAssocID="{96C5A854-5285-43CD-980C-E8BBFC6176A5}" presName="bgRect" presStyleLbl="bgShp" presStyleIdx="2" presStyleCnt="3"/>
      <dgm:spPr/>
    </dgm:pt>
    <dgm:pt modelId="{62100812-8CE7-4AE4-8B75-9C20539CECC8}" type="pres">
      <dgm:prSet presAssocID="{96C5A854-5285-43CD-980C-E8BBFC6176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AF8C6ACF-25C4-4AEC-BB2D-665B0B3A3592}" type="pres">
      <dgm:prSet presAssocID="{96C5A854-5285-43CD-980C-E8BBFC6176A5}" presName="spaceRect" presStyleCnt="0"/>
      <dgm:spPr/>
    </dgm:pt>
    <dgm:pt modelId="{9B2034D1-6976-4244-95F8-25246B643738}" type="pres">
      <dgm:prSet presAssocID="{96C5A854-5285-43CD-980C-E8BBFC6176A5}" presName="parTx" presStyleLbl="revTx" presStyleIdx="2" presStyleCnt="3">
        <dgm:presLayoutVars>
          <dgm:chMax val="0"/>
          <dgm:chPref val="0"/>
        </dgm:presLayoutVars>
      </dgm:prSet>
      <dgm:spPr/>
    </dgm:pt>
  </dgm:ptLst>
  <dgm:cxnLst>
    <dgm:cxn modelId="{FBA67B3F-177E-4370-B6B7-DF4911D90790}" srcId="{D3D8FC74-DBBF-478D-A5C6-693E2104EC35}" destId="{E9F1E05A-08D3-4F6C-BF37-EA74DE8CD46D}" srcOrd="1" destOrd="0" parTransId="{394D3DD5-6987-4AC2-991D-084D99665889}" sibTransId="{B51D2837-E389-4AFE-BB4E-34F8E4C8B410}"/>
    <dgm:cxn modelId="{2B5BF362-6FDF-4411-8AD5-2FABA89C7507}" type="presOf" srcId="{E9F1E05A-08D3-4F6C-BF37-EA74DE8CD46D}" destId="{4E8825B9-61E3-4120-A98A-E38C38F9B36E}" srcOrd="0" destOrd="0" presId="urn:microsoft.com/office/officeart/2018/2/layout/IconVerticalSolidList"/>
    <dgm:cxn modelId="{9C447046-7035-4614-9EB2-040E045439B4}" srcId="{D3D8FC74-DBBF-478D-A5C6-693E2104EC35}" destId="{96C5A854-5285-43CD-980C-E8BBFC6176A5}" srcOrd="2" destOrd="0" parTransId="{8538F52A-AB05-445E-9972-183EEEB11190}" sibTransId="{1A70B3C7-26E2-4536-B316-2281B2F9BC03}"/>
    <dgm:cxn modelId="{D7C8E286-6DA6-421A-8FDE-DC2A24F3C343}" type="presOf" srcId="{D3D8FC74-DBBF-478D-A5C6-693E2104EC35}" destId="{67E65A36-E3EE-46DC-A818-C651B5A43B52}" srcOrd="0" destOrd="0" presId="urn:microsoft.com/office/officeart/2018/2/layout/IconVerticalSolidList"/>
    <dgm:cxn modelId="{811622AF-34D5-449A-A4F8-71F5E194C29D}" type="presOf" srcId="{30AE4E50-15D4-43AC-B712-2969918604F1}" destId="{FC2C9111-A7B1-4ADD-BBDB-4B7791A49195}" srcOrd="0" destOrd="0" presId="urn:microsoft.com/office/officeart/2018/2/layout/IconVerticalSolidList"/>
    <dgm:cxn modelId="{637197B8-31AD-4C58-91B1-4583EEFCCF62}" type="presOf" srcId="{96C5A854-5285-43CD-980C-E8BBFC6176A5}" destId="{9B2034D1-6976-4244-95F8-25246B643738}" srcOrd="0" destOrd="0" presId="urn:microsoft.com/office/officeart/2018/2/layout/IconVerticalSolidList"/>
    <dgm:cxn modelId="{0C1D03BE-DF37-4BEB-AA83-FC9B2BFCF8C9}" srcId="{D3D8FC74-DBBF-478D-A5C6-693E2104EC35}" destId="{30AE4E50-15D4-43AC-B712-2969918604F1}" srcOrd="0" destOrd="0" parTransId="{7F629D35-583B-484C-98E8-18F587DFADF9}" sibTransId="{54C443FD-115B-4AE1-A9DD-5F4AAC3A99C7}"/>
    <dgm:cxn modelId="{4EDE7498-3A67-4FEC-AFE5-2C0A65A09B0D}" type="presParOf" srcId="{67E65A36-E3EE-46DC-A818-C651B5A43B52}" destId="{A9B8B984-2BB2-41D8-9942-0E429CC45753}" srcOrd="0" destOrd="0" presId="urn:microsoft.com/office/officeart/2018/2/layout/IconVerticalSolidList"/>
    <dgm:cxn modelId="{4CEB596A-2631-4E46-9895-94BCCE42020A}" type="presParOf" srcId="{A9B8B984-2BB2-41D8-9942-0E429CC45753}" destId="{3B125066-C74A-4284-8D32-7AD5CB11A61A}" srcOrd="0" destOrd="0" presId="urn:microsoft.com/office/officeart/2018/2/layout/IconVerticalSolidList"/>
    <dgm:cxn modelId="{068A2FB4-BF8E-436A-9FEF-6B5FF3206DB5}" type="presParOf" srcId="{A9B8B984-2BB2-41D8-9942-0E429CC45753}" destId="{818702E4-1F81-4A5A-A504-D4911DE351B7}" srcOrd="1" destOrd="0" presId="urn:microsoft.com/office/officeart/2018/2/layout/IconVerticalSolidList"/>
    <dgm:cxn modelId="{CA5626F6-3BE9-48C0-B08F-1D5838E1AE6C}" type="presParOf" srcId="{A9B8B984-2BB2-41D8-9942-0E429CC45753}" destId="{EEDD880C-AE0C-4A6F-8C81-B656CD2A0B18}" srcOrd="2" destOrd="0" presId="urn:microsoft.com/office/officeart/2018/2/layout/IconVerticalSolidList"/>
    <dgm:cxn modelId="{A35E99AF-0660-49E0-A517-C226E207BF70}" type="presParOf" srcId="{A9B8B984-2BB2-41D8-9942-0E429CC45753}" destId="{FC2C9111-A7B1-4ADD-BBDB-4B7791A49195}" srcOrd="3" destOrd="0" presId="urn:microsoft.com/office/officeart/2018/2/layout/IconVerticalSolidList"/>
    <dgm:cxn modelId="{D707E221-CD6A-4BB1-B8D8-ADB08F64FF63}" type="presParOf" srcId="{67E65A36-E3EE-46DC-A818-C651B5A43B52}" destId="{F0FD5FD8-88D5-42E0-95CB-0CB6C770BD2C}" srcOrd="1" destOrd="0" presId="urn:microsoft.com/office/officeart/2018/2/layout/IconVerticalSolidList"/>
    <dgm:cxn modelId="{37EA5B27-D84E-4736-9B3F-9F4C75969829}" type="presParOf" srcId="{67E65A36-E3EE-46DC-A818-C651B5A43B52}" destId="{B38A44F1-68D8-4BBE-9530-770B0EE800FC}" srcOrd="2" destOrd="0" presId="urn:microsoft.com/office/officeart/2018/2/layout/IconVerticalSolidList"/>
    <dgm:cxn modelId="{E1BB7A4F-1133-46A1-B091-79F005613388}" type="presParOf" srcId="{B38A44F1-68D8-4BBE-9530-770B0EE800FC}" destId="{77D5A8CC-F5ED-4DF1-B5A5-6074E41734A3}" srcOrd="0" destOrd="0" presId="urn:microsoft.com/office/officeart/2018/2/layout/IconVerticalSolidList"/>
    <dgm:cxn modelId="{6F4C5E97-3C02-44B0-82F8-1E5CAA252C28}" type="presParOf" srcId="{B38A44F1-68D8-4BBE-9530-770B0EE800FC}" destId="{F6C5FEA4-3048-4CAF-B474-8CA108561835}" srcOrd="1" destOrd="0" presId="urn:microsoft.com/office/officeart/2018/2/layout/IconVerticalSolidList"/>
    <dgm:cxn modelId="{F33F08E8-A1D7-4909-A0AD-1623EC883B3A}" type="presParOf" srcId="{B38A44F1-68D8-4BBE-9530-770B0EE800FC}" destId="{02DEE65D-D7FA-4DF9-8FE4-3489AF7BE888}" srcOrd="2" destOrd="0" presId="urn:microsoft.com/office/officeart/2018/2/layout/IconVerticalSolidList"/>
    <dgm:cxn modelId="{01765FC5-3100-4965-BEF8-02C55E38EA2A}" type="presParOf" srcId="{B38A44F1-68D8-4BBE-9530-770B0EE800FC}" destId="{4E8825B9-61E3-4120-A98A-E38C38F9B36E}" srcOrd="3" destOrd="0" presId="urn:microsoft.com/office/officeart/2018/2/layout/IconVerticalSolidList"/>
    <dgm:cxn modelId="{7B8160E1-4C05-4698-8FED-1C8F60EE8DB0}" type="presParOf" srcId="{67E65A36-E3EE-46DC-A818-C651B5A43B52}" destId="{4A812AC1-87A4-407B-8F50-6AE908B16DEF}" srcOrd="3" destOrd="0" presId="urn:microsoft.com/office/officeart/2018/2/layout/IconVerticalSolidList"/>
    <dgm:cxn modelId="{CBC9E811-8C04-4E1A-A532-F7D838405B0E}" type="presParOf" srcId="{67E65A36-E3EE-46DC-A818-C651B5A43B52}" destId="{27D5A41E-D5B9-4DB5-B6E0-F2EE3521B6A4}" srcOrd="4" destOrd="0" presId="urn:microsoft.com/office/officeart/2018/2/layout/IconVerticalSolidList"/>
    <dgm:cxn modelId="{6D52139C-4DF3-498C-9422-092FF56304F3}" type="presParOf" srcId="{27D5A41E-D5B9-4DB5-B6E0-F2EE3521B6A4}" destId="{84620EE4-3257-4920-BE7B-C7ABB8445DA9}" srcOrd="0" destOrd="0" presId="urn:microsoft.com/office/officeart/2018/2/layout/IconVerticalSolidList"/>
    <dgm:cxn modelId="{47D5686A-B86E-414A-90BF-DDA028B4718B}" type="presParOf" srcId="{27D5A41E-D5B9-4DB5-B6E0-F2EE3521B6A4}" destId="{62100812-8CE7-4AE4-8B75-9C20539CECC8}" srcOrd="1" destOrd="0" presId="urn:microsoft.com/office/officeart/2018/2/layout/IconVerticalSolidList"/>
    <dgm:cxn modelId="{F3BDC874-96D9-43A0-902F-A9FE0A656145}" type="presParOf" srcId="{27D5A41E-D5B9-4DB5-B6E0-F2EE3521B6A4}" destId="{AF8C6ACF-25C4-4AEC-BB2D-665B0B3A3592}" srcOrd="2" destOrd="0" presId="urn:microsoft.com/office/officeart/2018/2/layout/IconVerticalSolidList"/>
    <dgm:cxn modelId="{6B664336-9066-4110-A32C-EABABCCE4FCC}" type="presParOf" srcId="{27D5A41E-D5B9-4DB5-B6E0-F2EE3521B6A4}" destId="{9B2034D1-6976-4244-95F8-25246B6437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25066-C74A-4284-8D32-7AD5CB11A61A}">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702E4-1F81-4A5A-A504-D4911DE351B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2C9111-A7B1-4ADD-BBDB-4B7791A4919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90000"/>
            </a:lnSpc>
            <a:spcBef>
              <a:spcPct val="0"/>
            </a:spcBef>
            <a:spcAft>
              <a:spcPct val="35000"/>
            </a:spcAft>
            <a:buNone/>
          </a:pPr>
          <a:r>
            <a:rPr lang="en-US" sz="2000" kern="1200"/>
            <a:t>Consider you have a single application running and it produces logs. Now suppose you want analyze the logs generated. One option is to manually analyze them. But suppose these logs are large, then manually analyzing them is not feasible.</a:t>
          </a:r>
        </a:p>
      </dsp:txBody>
      <dsp:txXfrm>
        <a:off x="1435590" y="531"/>
        <a:ext cx="9080009" cy="1242935"/>
      </dsp:txXfrm>
    </dsp:sp>
    <dsp:sp modelId="{77D5A8CC-F5ED-4DF1-B5A5-6074E41734A3}">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5FEA4-3048-4CAF-B474-8CA10856183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8825B9-61E3-4120-A98A-E38C38F9B36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90000"/>
            </a:lnSpc>
            <a:spcBef>
              <a:spcPct val="0"/>
            </a:spcBef>
            <a:spcAft>
              <a:spcPct val="35000"/>
            </a:spcAft>
            <a:buNone/>
          </a:pPr>
          <a:r>
            <a:rPr lang="en-US" sz="2000" kern="1200"/>
            <a:t>Suppose we have multiple Application running and all these applications produce logs. If we have to analyze the logs manually we will need to go through all the log files. These may run into hundreds.</a:t>
          </a:r>
        </a:p>
      </dsp:txBody>
      <dsp:txXfrm>
        <a:off x="1435590" y="1554201"/>
        <a:ext cx="9080009" cy="1242935"/>
      </dsp:txXfrm>
    </dsp:sp>
    <dsp:sp modelId="{84620EE4-3257-4920-BE7B-C7ABB8445DA9}">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00812-8CE7-4AE4-8B75-9C20539CECC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2034D1-6976-4244-95F8-25246B64373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90000"/>
            </a:lnSpc>
            <a:spcBef>
              <a:spcPct val="0"/>
            </a:spcBef>
            <a:spcAft>
              <a:spcPct val="35000"/>
            </a:spcAft>
            <a:buNone/>
          </a:pPr>
          <a:r>
            <a:rPr lang="en-US" sz="2000" kern="1200"/>
            <a:t>We can use ELK here to analyze the logs more efficiently and also using more complex search criterias. It provides log aggregation and efficient searching.</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FF87-5EAE-4A17-8BB0-238A8F75F2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7613B7-1967-4E35-B79F-08290F985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F8440-5CD7-40E2-A161-E384C2D954D9}"/>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5" name="Footer Placeholder 4">
            <a:extLst>
              <a:ext uri="{FF2B5EF4-FFF2-40B4-BE49-F238E27FC236}">
                <a16:creationId xmlns:a16="http://schemas.microsoft.com/office/drawing/2014/main" id="{8FC0ADAF-F63E-49D9-9A96-3989F6BB2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6E7F4-CB9E-403A-A5C4-5E080FE194D1}"/>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118980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B021-863F-47EA-A301-730A5E366B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CC1022-BB18-438E-B57A-80B70B9FB2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CE0A5-7989-4D59-B70C-49258B326D21}"/>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5" name="Footer Placeholder 4">
            <a:extLst>
              <a:ext uri="{FF2B5EF4-FFF2-40B4-BE49-F238E27FC236}">
                <a16:creationId xmlns:a16="http://schemas.microsoft.com/office/drawing/2014/main" id="{012D1FEB-7938-4445-8A4E-0653F17A6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1781E-57D5-44FA-9B3D-721949BA3880}"/>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269257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85284-20B7-40B3-A3F8-BCF00ADEC0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AEAA9-AD0E-4A49-97B8-BD06E54688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9BE4D-2A3F-4687-BCC8-7D547EB1DBE2}"/>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5" name="Footer Placeholder 4">
            <a:extLst>
              <a:ext uri="{FF2B5EF4-FFF2-40B4-BE49-F238E27FC236}">
                <a16:creationId xmlns:a16="http://schemas.microsoft.com/office/drawing/2014/main" id="{00CE065D-F0B7-4B33-A348-94D360B47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BE149-52A0-447D-A81E-BF5D4730A229}"/>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303361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CCE1-CA54-4904-9714-92D05DB1A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A2998-9897-4C00-A894-825B653D98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DCF68-74DB-4405-AB33-DAEC91505DC9}"/>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5" name="Footer Placeholder 4">
            <a:extLst>
              <a:ext uri="{FF2B5EF4-FFF2-40B4-BE49-F238E27FC236}">
                <a16:creationId xmlns:a16="http://schemas.microsoft.com/office/drawing/2014/main" id="{C2101A85-56A5-4B57-A51E-8A1038201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D261A-FF9C-4F65-A424-7FFBCD48270C}"/>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106278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C5C6-ACA1-4306-9F3D-C57C4386D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71FE5F-6D5C-4BB3-B201-266C9EC1C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6FC41D-7A07-463C-B00C-FE35D755824D}"/>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5" name="Footer Placeholder 4">
            <a:extLst>
              <a:ext uri="{FF2B5EF4-FFF2-40B4-BE49-F238E27FC236}">
                <a16:creationId xmlns:a16="http://schemas.microsoft.com/office/drawing/2014/main" id="{75595729-E093-47C3-909F-84C287D40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765DF-3759-4AB2-B714-4B7CC834999E}"/>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199901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D03C-87D7-4767-B493-313BE3763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ABDF0-C45B-4351-B64F-E69287F6B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CB6D4C-1945-40C9-AF71-C8C34F478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2A36D0-6DF6-40C7-8E1F-8995A1F5C0CD}"/>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6" name="Footer Placeholder 5">
            <a:extLst>
              <a:ext uri="{FF2B5EF4-FFF2-40B4-BE49-F238E27FC236}">
                <a16:creationId xmlns:a16="http://schemas.microsoft.com/office/drawing/2014/main" id="{2BF22627-9034-43A0-B9D4-78217B6FE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ABEC4-F704-4713-9EBF-C9BFC121DC5D}"/>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19534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1C91-51C8-4B4C-8910-79E38185EA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AD874-0D1A-4039-88AA-806A22632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97A94-F20D-4A3F-ACC3-99FFA43BE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6B30F-A357-49C7-984C-5602425C6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CB64E-26A7-4B7F-BB4F-3B16DEDA79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5F5C69-38B6-4B9E-9C10-B0179F71664E}"/>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8" name="Footer Placeholder 7">
            <a:extLst>
              <a:ext uri="{FF2B5EF4-FFF2-40B4-BE49-F238E27FC236}">
                <a16:creationId xmlns:a16="http://schemas.microsoft.com/office/drawing/2014/main" id="{5ADBE1C9-E1D1-41EF-B74F-7C97D9C7D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2D231-0B1E-4303-A6FF-BB0B9477265B}"/>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90820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95C6-E1FB-4FC8-9463-C078A0D4F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3D5601-7274-4062-9216-155ED7793B9E}"/>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4" name="Footer Placeholder 3">
            <a:extLst>
              <a:ext uri="{FF2B5EF4-FFF2-40B4-BE49-F238E27FC236}">
                <a16:creationId xmlns:a16="http://schemas.microsoft.com/office/drawing/2014/main" id="{33EA3634-07CA-435F-B2F5-22283B0DE6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972DC3-961F-4187-8976-4C4B25D2009B}"/>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374166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D58343-BB49-4253-99BC-BF91FA832F96}"/>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3" name="Footer Placeholder 2">
            <a:extLst>
              <a:ext uri="{FF2B5EF4-FFF2-40B4-BE49-F238E27FC236}">
                <a16:creationId xmlns:a16="http://schemas.microsoft.com/office/drawing/2014/main" id="{328ECCE2-8BCA-4F79-B279-079A68299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513204-FE67-4E49-BBD9-636D967EF5D2}"/>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287141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7600-13BA-4B69-9AF3-CBD1AE6DF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B5C6C-4F28-4949-BDC7-88CF6E5469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AD8D64-9580-45CF-B80F-1AE0C9CE7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5D0FB-2C1A-4647-AB97-9F631C4667C3}"/>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6" name="Footer Placeholder 5">
            <a:extLst>
              <a:ext uri="{FF2B5EF4-FFF2-40B4-BE49-F238E27FC236}">
                <a16:creationId xmlns:a16="http://schemas.microsoft.com/office/drawing/2014/main" id="{A0F8E6F9-BE43-47C1-96A2-314472A14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29D60-FC49-48B2-9F6E-09EE049D18E7}"/>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388048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1FE0-5519-4FD9-AEFF-EEB7ECFFE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0BA50-0152-4927-BF34-EFF49D878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892979-8C56-4C93-B5E7-C062D9537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3EDB3-8F7B-41C3-B054-1A423D65F7CC}"/>
              </a:ext>
            </a:extLst>
          </p:cNvPr>
          <p:cNvSpPr>
            <a:spLocks noGrp="1"/>
          </p:cNvSpPr>
          <p:nvPr>
            <p:ph type="dt" sz="half" idx="10"/>
          </p:nvPr>
        </p:nvSpPr>
        <p:spPr/>
        <p:txBody>
          <a:bodyPr/>
          <a:lstStyle/>
          <a:p>
            <a:fld id="{EC407A46-52ED-4508-B1D8-D15D52ABFF8E}" type="datetimeFigureOut">
              <a:rPr lang="en-US" smtClean="0"/>
              <a:t>4/9/2020</a:t>
            </a:fld>
            <a:endParaRPr lang="en-US"/>
          </a:p>
        </p:txBody>
      </p:sp>
      <p:sp>
        <p:nvSpPr>
          <p:cNvPr id="6" name="Footer Placeholder 5">
            <a:extLst>
              <a:ext uri="{FF2B5EF4-FFF2-40B4-BE49-F238E27FC236}">
                <a16:creationId xmlns:a16="http://schemas.microsoft.com/office/drawing/2014/main" id="{C744D7BD-C971-4D4E-9C7D-4583F0743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D47E2-0AC9-43D7-B154-4B564482F4FF}"/>
              </a:ext>
            </a:extLst>
          </p:cNvPr>
          <p:cNvSpPr>
            <a:spLocks noGrp="1"/>
          </p:cNvSpPr>
          <p:nvPr>
            <p:ph type="sldNum" sz="quarter" idx="12"/>
          </p:nvPr>
        </p:nvSpPr>
        <p:spPr/>
        <p:txBody>
          <a:bodyPr/>
          <a:lstStyle/>
          <a:p>
            <a:fld id="{ED23F09C-78F8-40E7-805F-35A320132DC7}" type="slidenum">
              <a:rPr lang="en-US" smtClean="0"/>
              <a:t>‹#›</a:t>
            </a:fld>
            <a:endParaRPr lang="en-US"/>
          </a:p>
        </p:txBody>
      </p:sp>
    </p:spTree>
    <p:extLst>
      <p:ext uri="{BB962C8B-B14F-4D97-AF65-F5344CB8AC3E}">
        <p14:creationId xmlns:p14="http://schemas.microsoft.com/office/powerpoint/2010/main" val="375198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2D90C-1DD5-4244-997C-F285C5A6C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6277BC-2FB9-42EB-9F6A-16F0517D33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3B512-7849-4438-B4BD-DEBE56C94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07A46-52ED-4508-B1D8-D15D52ABFF8E}" type="datetimeFigureOut">
              <a:rPr lang="en-US" smtClean="0"/>
              <a:t>4/9/2020</a:t>
            </a:fld>
            <a:endParaRPr lang="en-US"/>
          </a:p>
        </p:txBody>
      </p:sp>
      <p:sp>
        <p:nvSpPr>
          <p:cNvPr id="5" name="Footer Placeholder 4">
            <a:extLst>
              <a:ext uri="{FF2B5EF4-FFF2-40B4-BE49-F238E27FC236}">
                <a16:creationId xmlns:a16="http://schemas.microsoft.com/office/drawing/2014/main" id="{122531A6-DC1B-4D7D-8933-5BA2CEED1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07FEE-2608-482B-8B05-328D728B11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3F09C-78F8-40E7-805F-35A320132DC7}" type="slidenum">
              <a:rPr lang="en-US" smtClean="0"/>
              <a:t>‹#›</a:t>
            </a:fld>
            <a:endParaRPr lang="en-US"/>
          </a:p>
        </p:txBody>
      </p:sp>
    </p:spTree>
    <p:extLst>
      <p:ext uri="{BB962C8B-B14F-4D97-AF65-F5344CB8AC3E}">
        <p14:creationId xmlns:p14="http://schemas.microsoft.com/office/powerpoint/2010/main" val="24094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9001/exception" TargetMode="External"/><Relationship Id="rId2" Type="http://schemas.openxmlformats.org/officeDocument/2006/relationships/hyperlink" Target="http://localhost:9001/logsmonitoring" TargetMode="External"/><Relationship Id="rId1" Type="http://schemas.openxmlformats.org/officeDocument/2006/relationships/slideLayout" Target="../slideLayouts/slideLayout2.xml"/><Relationship Id="rId5" Type="http://schemas.openxmlformats.org/officeDocument/2006/relationships/hyperlink" Target="http://localhost:9200/logstash-2020.04.09-000001/_search" TargetMode="External"/><Relationship Id="rId4" Type="http://schemas.openxmlformats.org/officeDocument/2006/relationships/hyperlink" Target="http://localhost:9200/_cat/indices/?v"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5601/app/kibana#/ho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elastic.co/downloads/elasticsearch"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elastic.co/downloads/logstas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601/app/kibana#/home" TargetMode="External"/><Relationship Id="rId2" Type="http://schemas.openxmlformats.org/officeDocument/2006/relationships/hyperlink" Target="https://www.elastic.co/downloads/kibana"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F505-B3FC-42CE-90D9-86C2F200384A}"/>
              </a:ext>
            </a:extLst>
          </p:cNvPr>
          <p:cNvSpPr>
            <a:spLocks noGrp="1"/>
          </p:cNvSpPr>
          <p:nvPr>
            <p:ph type="ctrTitle"/>
          </p:nvPr>
        </p:nvSpPr>
        <p:spPr/>
        <p:txBody>
          <a:bodyPr/>
          <a:lstStyle/>
          <a:p>
            <a:r>
              <a:rPr lang="en-US" dirty="0"/>
              <a:t>ELK</a:t>
            </a:r>
          </a:p>
        </p:txBody>
      </p:sp>
      <p:sp>
        <p:nvSpPr>
          <p:cNvPr id="3" name="Subtitle 2">
            <a:extLst>
              <a:ext uri="{FF2B5EF4-FFF2-40B4-BE49-F238E27FC236}">
                <a16:creationId xmlns:a16="http://schemas.microsoft.com/office/drawing/2014/main" id="{D6744A22-A685-4412-8D2D-0949BC1C88D8}"/>
              </a:ext>
            </a:extLst>
          </p:cNvPr>
          <p:cNvSpPr>
            <a:spLocks noGrp="1"/>
          </p:cNvSpPr>
          <p:nvPr>
            <p:ph type="subTitle" idx="1"/>
          </p:nvPr>
        </p:nvSpPr>
        <p:spPr/>
        <p:txBody>
          <a:bodyPr/>
          <a:lstStyle/>
          <a:p>
            <a:r>
              <a:rPr lang="en-US" dirty="0"/>
              <a:t>Elastic Search Logstash Kibana</a:t>
            </a:r>
          </a:p>
        </p:txBody>
      </p:sp>
    </p:spTree>
    <p:extLst>
      <p:ext uri="{BB962C8B-B14F-4D97-AF65-F5344CB8AC3E}">
        <p14:creationId xmlns:p14="http://schemas.microsoft.com/office/powerpoint/2010/main" val="206987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B7AE-6CF2-4FA4-B484-F53F885B666E}"/>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1F0D8B1A-55DE-436A-BD1C-325419F9C4C2}"/>
              </a:ext>
            </a:extLst>
          </p:cNvPr>
          <p:cNvSpPr>
            <a:spLocks noGrp="1"/>
          </p:cNvSpPr>
          <p:nvPr>
            <p:ph idx="1"/>
          </p:nvPr>
        </p:nvSpPr>
        <p:spPr/>
        <p:txBody>
          <a:bodyPr/>
          <a:lstStyle/>
          <a:p>
            <a:pPr marL="0" indent="0">
              <a:buNone/>
            </a:pPr>
            <a:r>
              <a:rPr lang="en-US" dirty="0"/>
              <a:t>0.   Run </a:t>
            </a:r>
            <a:r>
              <a:rPr lang="en-US" dirty="0" err="1"/>
              <a:t>ElasticSearch</a:t>
            </a:r>
            <a:r>
              <a:rPr lang="en-US" dirty="0"/>
              <a:t> , Logstash , Kibana</a:t>
            </a:r>
          </a:p>
          <a:p>
            <a:pPr marL="514350" indent="-514350">
              <a:buAutoNum type="arabicPeriod"/>
            </a:pPr>
            <a:r>
              <a:rPr lang="en-US" dirty="0"/>
              <a:t>Run springboot application</a:t>
            </a:r>
          </a:p>
          <a:p>
            <a:pPr marL="514350" indent="-514350">
              <a:buAutoNum type="arabicPeriod" startAt="2"/>
            </a:pPr>
            <a:r>
              <a:rPr lang="en-US" dirty="0">
                <a:hlinkClick r:id="rId2"/>
              </a:rPr>
              <a:t>http://localhost:9001/logsmonitoring</a:t>
            </a:r>
            <a:endParaRPr lang="en-US" dirty="0"/>
          </a:p>
          <a:p>
            <a:pPr marL="514350" indent="-514350">
              <a:buAutoNum type="arabicPeriod" startAt="3"/>
            </a:pPr>
            <a:r>
              <a:rPr lang="en-US" dirty="0">
                <a:hlinkClick r:id="rId3"/>
              </a:rPr>
              <a:t>http://localhost:9001/exception</a:t>
            </a:r>
            <a:endParaRPr lang="en-US" dirty="0"/>
          </a:p>
          <a:p>
            <a:pPr marL="0" indent="0">
              <a:buNone/>
            </a:pPr>
            <a:r>
              <a:rPr lang="en-US" dirty="0"/>
              <a:t>4.   Postman :</a:t>
            </a:r>
          </a:p>
          <a:p>
            <a:pPr marL="0" indent="0">
              <a:buNone/>
            </a:pPr>
            <a:r>
              <a:rPr lang="en-US" dirty="0"/>
              <a:t>	</a:t>
            </a:r>
            <a:r>
              <a:rPr lang="en-US" dirty="0">
                <a:hlinkClick r:id="rId4"/>
              </a:rPr>
              <a:t>http://localhost:9200/_cat/indices/?v</a:t>
            </a:r>
            <a:endParaRPr lang="en-US" dirty="0"/>
          </a:p>
          <a:p>
            <a:pPr marL="0" indent="0">
              <a:buNone/>
            </a:pPr>
            <a:r>
              <a:rPr lang="en-US" dirty="0"/>
              <a:t>           </a:t>
            </a:r>
            <a:r>
              <a:rPr lang="en-US" dirty="0">
                <a:hlinkClick r:id="rId5"/>
              </a:rPr>
              <a:t>http://localhost:9200/logstash-2020.04.09-000001/_search</a:t>
            </a:r>
            <a:endParaRPr lang="en-US" dirty="0"/>
          </a:p>
          <a:p>
            <a:pPr marL="0" indent="0">
              <a:buNone/>
            </a:pPr>
            <a:endParaRPr lang="en-US" dirty="0"/>
          </a:p>
          <a:p>
            <a:pPr marL="514350" indent="-514350">
              <a:buAutoNum type="arabicPeriod" startAt="3"/>
            </a:pPr>
            <a:endParaRPr lang="en-US" dirty="0"/>
          </a:p>
          <a:p>
            <a:pPr marL="0" indent="0">
              <a:buNone/>
            </a:pPr>
            <a:endParaRPr lang="en-US" dirty="0"/>
          </a:p>
        </p:txBody>
      </p:sp>
    </p:spTree>
    <p:extLst>
      <p:ext uri="{BB962C8B-B14F-4D97-AF65-F5344CB8AC3E}">
        <p14:creationId xmlns:p14="http://schemas.microsoft.com/office/powerpoint/2010/main" val="422689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FAF4-D270-4C42-B864-B24608D5F7FA}"/>
              </a:ext>
            </a:extLst>
          </p:cNvPr>
          <p:cNvSpPr>
            <a:spLocks noGrp="1"/>
          </p:cNvSpPr>
          <p:nvPr>
            <p:ph type="title"/>
          </p:nvPr>
        </p:nvSpPr>
        <p:spPr/>
        <p:txBody>
          <a:bodyPr/>
          <a:lstStyle/>
          <a:p>
            <a:r>
              <a:rPr lang="en-US" dirty="0"/>
              <a:t>Kibana</a:t>
            </a:r>
          </a:p>
        </p:txBody>
      </p:sp>
      <p:sp>
        <p:nvSpPr>
          <p:cNvPr id="3" name="Content Placeholder 2">
            <a:extLst>
              <a:ext uri="{FF2B5EF4-FFF2-40B4-BE49-F238E27FC236}">
                <a16:creationId xmlns:a16="http://schemas.microsoft.com/office/drawing/2014/main" id="{069032C4-2923-44CD-95EC-B795EE5D415A}"/>
              </a:ext>
            </a:extLst>
          </p:cNvPr>
          <p:cNvSpPr>
            <a:spLocks noGrp="1"/>
          </p:cNvSpPr>
          <p:nvPr>
            <p:ph idx="1"/>
          </p:nvPr>
        </p:nvSpPr>
        <p:spPr/>
        <p:txBody>
          <a:bodyPr/>
          <a:lstStyle/>
          <a:p>
            <a:pPr marL="514350" indent="-514350">
              <a:buAutoNum type="arabicPeriod"/>
            </a:pPr>
            <a:r>
              <a:rPr lang="en-US" dirty="0">
                <a:hlinkClick r:id="rId2"/>
              </a:rPr>
              <a:t>http://localhost:5601/app/kibana#/home</a:t>
            </a:r>
            <a:endParaRPr lang="en-US" dirty="0"/>
          </a:p>
          <a:p>
            <a:pPr marL="514350" indent="-514350">
              <a:buAutoNum type="arabicPeriod" startAt="2"/>
            </a:pPr>
            <a:r>
              <a:rPr lang="en-US" dirty="0" err="1"/>
              <a:t>kibana</a:t>
            </a:r>
            <a:r>
              <a:rPr lang="en-US" dirty="0"/>
              <a:t> UI console- localhost and create an index pattern </a:t>
            </a:r>
            <a:r>
              <a:rPr lang="en-US" dirty="0" err="1"/>
              <a:t>logstash</a:t>
            </a:r>
            <a:r>
              <a:rPr lang="en-US" dirty="0"/>
              <a:t>-* </a:t>
            </a:r>
          </a:p>
          <a:p>
            <a:pPr marL="0" indent="0">
              <a:buNone/>
            </a:pPr>
            <a:r>
              <a:rPr lang="en-US" dirty="0"/>
              <a:t>       to see the indexed data.</a:t>
            </a:r>
          </a:p>
          <a:p>
            <a:pPr marL="514350" indent="-514350">
              <a:buAutoNum type="arabicPeriod" startAt="3"/>
            </a:pPr>
            <a:r>
              <a:rPr lang="en-US" dirty="0"/>
              <a:t>Management –&gt; create index pattern.[ </a:t>
            </a:r>
            <a:r>
              <a:rPr lang="en-US" dirty="0" err="1"/>
              <a:t>logstash</a:t>
            </a:r>
            <a:r>
              <a:rPr lang="en-US" dirty="0"/>
              <a:t>-*]</a:t>
            </a:r>
          </a:p>
          <a:p>
            <a:pPr marL="514350" indent="-514350">
              <a:buAutoNum type="arabicPeriod" startAt="4"/>
            </a:pPr>
            <a:r>
              <a:rPr lang="en-US" dirty="0"/>
              <a:t>Discover -&gt; choose </a:t>
            </a:r>
            <a:r>
              <a:rPr lang="en-US" dirty="0" err="1"/>
              <a:t>logstash</a:t>
            </a:r>
            <a:r>
              <a:rPr lang="en-US" dirty="0"/>
              <a:t>-* and give the timestamp see the logs.</a:t>
            </a:r>
          </a:p>
          <a:p>
            <a:pPr marL="514350" indent="-514350">
              <a:buAutoNum type="arabicPeriod" startAt="5"/>
            </a:pPr>
            <a:r>
              <a:rPr lang="en-US" dirty="0"/>
              <a:t>Download the source code from GitLab</a:t>
            </a:r>
            <a:br>
              <a:rPr lang="en-US" dirty="0"/>
            </a:br>
            <a:r>
              <a:rPr lang="en-US" dirty="0"/>
              <a:t>       Dowlath Basha G / </a:t>
            </a:r>
            <a:r>
              <a:rPr lang="en-US" b="1" dirty="0"/>
              <a:t>Logs-Monitoring-ELK-</a:t>
            </a:r>
            <a:r>
              <a:rPr lang="en-US" b="1" dirty="0" err="1"/>
              <a:t>SpringBoot</a:t>
            </a:r>
            <a:endParaRPr lang="en-US" dirty="0"/>
          </a:p>
          <a:p>
            <a:pPr marL="457200" lvl="1" indent="0">
              <a:buNone/>
            </a:pPr>
            <a:r>
              <a:rPr lang="en-US" dirty="0"/>
              <a:t> </a:t>
            </a:r>
          </a:p>
        </p:txBody>
      </p:sp>
    </p:spTree>
    <p:extLst>
      <p:ext uri="{BB962C8B-B14F-4D97-AF65-F5344CB8AC3E}">
        <p14:creationId xmlns:p14="http://schemas.microsoft.com/office/powerpoint/2010/main" val="165176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0057-EF53-4052-A925-1F29EAFF0355}"/>
              </a:ext>
            </a:extLst>
          </p:cNvPr>
          <p:cNvSpPr>
            <a:spLocks noGrp="1"/>
          </p:cNvSpPr>
          <p:nvPr>
            <p:ph type="title"/>
          </p:nvPr>
        </p:nvSpPr>
        <p:spPr/>
        <p:txBody>
          <a:bodyPr/>
          <a:lstStyle/>
          <a:p>
            <a:r>
              <a:rPr lang="en-US" b="1" dirty="0"/>
              <a:t>The Evolution of the Elastic Stack</a:t>
            </a:r>
            <a:endParaRPr lang="en-US" dirty="0"/>
          </a:p>
        </p:txBody>
      </p:sp>
      <p:sp>
        <p:nvSpPr>
          <p:cNvPr id="3" name="Content Placeholder 2">
            <a:extLst>
              <a:ext uri="{FF2B5EF4-FFF2-40B4-BE49-F238E27FC236}">
                <a16:creationId xmlns:a16="http://schemas.microsoft.com/office/drawing/2014/main" id="{916D701F-F761-45CA-8BDB-5D3E48BD6437}"/>
              </a:ext>
            </a:extLst>
          </p:cNvPr>
          <p:cNvSpPr>
            <a:spLocks noGrp="1"/>
          </p:cNvSpPr>
          <p:nvPr>
            <p:ph idx="1"/>
          </p:nvPr>
        </p:nvSpPr>
        <p:spPr/>
        <p:txBody>
          <a:bodyPr>
            <a:normAutofit/>
          </a:bodyPr>
          <a:lstStyle/>
          <a:p>
            <a:r>
              <a:rPr lang="en-US" sz="2000" dirty="0"/>
              <a:t>The acronym ELK stands for </a:t>
            </a:r>
            <a:r>
              <a:rPr lang="en-US" sz="2000" i="1" dirty="0"/>
              <a:t>Elasticsearch, Logstash, and Kibana</a:t>
            </a:r>
            <a:r>
              <a:rPr lang="en-US" sz="2000" dirty="0"/>
              <a:t>, three open-source projects that form a powerful stack for log ingestion and visualization, log search, event analysis, and helpful visual metrics for monitoring applications.</a:t>
            </a:r>
          </a:p>
          <a:p>
            <a:r>
              <a:rPr lang="en-US" sz="2000" b="1" i="1" dirty="0"/>
              <a:t>E</a:t>
            </a:r>
            <a:r>
              <a:rPr lang="en-US" sz="2000" i="1" dirty="0"/>
              <a:t> </a:t>
            </a:r>
            <a:r>
              <a:rPr lang="en-US" sz="2000" i="1" dirty="0" err="1"/>
              <a:t>lasticsearch</a:t>
            </a:r>
            <a:r>
              <a:rPr lang="en-US" sz="2000" dirty="0"/>
              <a:t> is the heart of the stack: a JSON-based search and analytics engine, distributed and scalable. It was built on top of Apache Lucene and provides a JSON REST API, cluster management, high availability, and fault tolerance.</a:t>
            </a:r>
          </a:p>
          <a:p>
            <a:r>
              <a:rPr lang="en-US" sz="2000" b="1" i="1" dirty="0"/>
              <a:t>L</a:t>
            </a:r>
            <a:r>
              <a:rPr lang="en-US" sz="2000" i="1" dirty="0"/>
              <a:t> </a:t>
            </a:r>
            <a:r>
              <a:rPr lang="en-US" sz="2000" i="1" dirty="0" err="1"/>
              <a:t>ogstash</a:t>
            </a:r>
            <a:r>
              <a:rPr lang="en-US" sz="2000" dirty="0"/>
              <a:t> is an ETL (extract, transform, load) tool to enrich documents, run data processing pipelines. These pipelines ingest data from multiple sources, transform and send it to Elasticsearch.</a:t>
            </a:r>
          </a:p>
          <a:p>
            <a:r>
              <a:rPr lang="en-US" sz="2000" b="1" i="1" dirty="0"/>
              <a:t>K</a:t>
            </a:r>
            <a:r>
              <a:rPr lang="en-US" sz="2000" i="1" dirty="0"/>
              <a:t> </a:t>
            </a:r>
            <a:r>
              <a:rPr lang="en-US" sz="2000" i="1" dirty="0" err="1"/>
              <a:t>ibana</a:t>
            </a:r>
            <a:r>
              <a:rPr lang="en-US" sz="2000" dirty="0"/>
              <a:t> provides the visualization front-end, a window into the Elastic Stack. With dashboards and visualization elements, the data stored in Elasticsearch can be explored, aggregated and analyzed.</a:t>
            </a:r>
          </a:p>
          <a:p>
            <a:endParaRPr lang="en-US" dirty="0"/>
          </a:p>
        </p:txBody>
      </p:sp>
    </p:spTree>
    <p:extLst>
      <p:ext uri="{BB962C8B-B14F-4D97-AF65-F5344CB8AC3E}">
        <p14:creationId xmlns:p14="http://schemas.microsoft.com/office/powerpoint/2010/main" val="381776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4BCF-242F-4956-A27B-6D78B7E1A2A0}"/>
              </a:ext>
            </a:extLst>
          </p:cNvPr>
          <p:cNvSpPr>
            <a:spLocks noGrp="1"/>
          </p:cNvSpPr>
          <p:nvPr>
            <p:ph type="title"/>
          </p:nvPr>
        </p:nvSpPr>
        <p:spPr/>
        <p:txBody>
          <a:bodyPr/>
          <a:lstStyle/>
          <a:p>
            <a:r>
              <a:rPr lang="en-US" b="1" dirty="0"/>
              <a:t>Use cases…</a:t>
            </a:r>
            <a:endParaRPr lang="en-US" dirty="0"/>
          </a:p>
        </p:txBody>
      </p:sp>
      <p:pic>
        <p:nvPicPr>
          <p:cNvPr id="4" name="Content Placeholder 3">
            <a:extLst>
              <a:ext uri="{FF2B5EF4-FFF2-40B4-BE49-F238E27FC236}">
                <a16:creationId xmlns:a16="http://schemas.microsoft.com/office/drawing/2014/main" id="{A5E8C5BD-9ACD-4422-9732-09AC5EFE0AE1}"/>
              </a:ext>
            </a:extLst>
          </p:cNvPr>
          <p:cNvPicPr>
            <a:picLocks noGrp="1" noChangeAspect="1"/>
          </p:cNvPicPr>
          <p:nvPr>
            <p:ph idx="1"/>
          </p:nvPr>
        </p:nvPicPr>
        <p:blipFill>
          <a:blip r:embed="rId2"/>
          <a:stretch>
            <a:fillRect/>
          </a:stretch>
        </p:blipFill>
        <p:spPr>
          <a:xfrm>
            <a:off x="2800350" y="2177256"/>
            <a:ext cx="6591300" cy="3648075"/>
          </a:xfrm>
          <a:prstGeom prst="rect">
            <a:avLst/>
          </a:prstGeom>
        </p:spPr>
      </p:pic>
    </p:spTree>
    <p:extLst>
      <p:ext uri="{BB962C8B-B14F-4D97-AF65-F5344CB8AC3E}">
        <p14:creationId xmlns:p14="http://schemas.microsoft.com/office/powerpoint/2010/main" val="174791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5A9B-0D9C-4B89-8E76-599A7372C2D5}"/>
              </a:ext>
            </a:extLst>
          </p:cNvPr>
          <p:cNvSpPr>
            <a:spLocks noGrp="1"/>
          </p:cNvSpPr>
          <p:nvPr>
            <p:ph type="title"/>
          </p:nvPr>
        </p:nvSpPr>
        <p:spPr>
          <a:xfrm>
            <a:off x="838200" y="365125"/>
            <a:ext cx="10515600" cy="1325563"/>
          </a:xfrm>
        </p:spPr>
        <p:txBody>
          <a:bodyPr>
            <a:normAutofit/>
          </a:bodyPr>
          <a:lstStyle/>
          <a:p>
            <a:r>
              <a:rPr lang="en-US" dirty="0"/>
              <a:t>Cond…</a:t>
            </a:r>
          </a:p>
        </p:txBody>
      </p:sp>
      <p:graphicFrame>
        <p:nvGraphicFramePr>
          <p:cNvPr id="5" name="Content Placeholder 2">
            <a:extLst>
              <a:ext uri="{FF2B5EF4-FFF2-40B4-BE49-F238E27FC236}">
                <a16:creationId xmlns:a16="http://schemas.microsoft.com/office/drawing/2014/main" id="{0F1ED86A-7B52-4DA6-91BD-00283C9350F3}"/>
              </a:ext>
            </a:extLst>
          </p:cNvPr>
          <p:cNvGraphicFramePr>
            <a:graphicFrameLocks noGrp="1"/>
          </p:cNvGraphicFramePr>
          <p:nvPr>
            <p:ph idx="1"/>
            <p:extLst>
              <p:ext uri="{D42A27DB-BD31-4B8C-83A1-F6EECF244321}">
                <p14:modId xmlns:p14="http://schemas.microsoft.com/office/powerpoint/2010/main" val="30816637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5448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D1D4-9AC6-4FBC-89D9-A111241989A2}"/>
              </a:ext>
            </a:extLst>
          </p:cNvPr>
          <p:cNvSpPr>
            <a:spLocks noGrp="1"/>
          </p:cNvSpPr>
          <p:nvPr>
            <p:ph type="title"/>
          </p:nvPr>
        </p:nvSpPr>
        <p:spPr>
          <a:xfrm>
            <a:off x="838200" y="430211"/>
            <a:ext cx="10515600" cy="1325563"/>
          </a:xfrm>
        </p:spPr>
        <p:txBody>
          <a:bodyPr/>
          <a:lstStyle/>
          <a:p>
            <a:r>
              <a:rPr lang="en-US" dirty="0"/>
              <a:t>Download - ELK</a:t>
            </a:r>
          </a:p>
        </p:txBody>
      </p:sp>
      <p:sp>
        <p:nvSpPr>
          <p:cNvPr id="3" name="Content Placeholder 2">
            <a:extLst>
              <a:ext uri="{FF2B5EF4-FFF2-40B4-BE49-F238E27FC236}">
                <a16:creationId xmlns:a16="http://schemas.microsoft.com/office/drawing/2014/main" id="{72282739-2EFD-4921-A59C-5A566AA8B88D}"/>
              </a:ext>
            </a:extLst>
          </p:cNvPr>
          <p:cNvSpPr>
            <a:spLocks noGrp="1"/>
          </p:cNvSpPr>
          <p:nvPr>
            <p:ph idx="1"/>
          </p:nvPr>
        </p:nvSpPr>
        <p:spPr>
          <a:xfrm>
            <a:off x="766762" y="1393031"/>
            <a:ext cx="10515600" cy="5341144"/>
          </a:xfrm>
        </p:spPr>
        <p:txBody>
          <a:bodyPr/>
          <a:lstStyle/>
          <a:p>
            <a:r>
              <a:rPr lang="en-US" sz="1600" dirty="0"/>
              <a:t>Elasticsearch :  </a:t>
            </a:r>
            <a:r>
              <a:rPr lang="en-US" sz="1600" dirty="0">
                <a:hlinkClick r:id="rId2"/>
              </a:rPr>
              <a:t>https://www.elastic.co/downloads/elasticsearch</a:t>
            </a:r>
            <a:endParaRPr lang="en-US" sz="1600" dirty="0"/>
          </a:p>
          <a:p>
            <a:endParaRPr lang="en-US" dirty="0"/>
          </a:p>
          <a:p>
            <a:endParaRPr lang="en-US" dirty="0"/>
          </a:p>
          <a:p>
            <a:endParaRPr lang="en-US" dirty="0"/>
          </a:p>
          <a:p>
            <a:endParaRPr lang="en-US" dirty="0"/>
          </a:p>
          <a:p>
            <a:endParaRPr lang="en-US" dirty="0"/>
          </a:p>
          <a:p>
            <a:r>
              <a:rPr lang="en-US" sz="1600" dirty="0"/>
              <a:t>Unzip &amp; Start Elasticsearch</a:t>
            </a:r>
          </a:p>
          <a:p>
            <a:endParaRPr lang="en-US" dirty="0"/>
          </a:p>
          <a:p>
            <a:endParaRPr lang="en-US" dirty="0"/>
          </a:p>
          <a:p>
            <a:r>
              <a:rPr lang="en-US" sz="1600" dirty="0"/>
              <a:t>localhost:9200/</a:t>
            </a:r>
          </a:p>
        </p:txBody>
      </p:sp>
      <p:pic>
        <p:nvPicPr>
          <p:cNvPr id="4" name="Picture 3">
            <a:extLst>
              <a:ext uri="{FF2B5EF4-FFF2-40B4-BE49-F238E27FC236}">
                <a16:creationId xmlns:a16="http://schemas.microsoft.com/office/drawing/2014/main" id="{51EED3D1-1718-4970-B404-D949E645538A}"/>
              </a:ext>
            </a:extLst>
          </p:cNvPr>
          <p:cNvPicPr>
            <a:picLocks noChangeAspect="1"/>
          </p:cNvPicPr>
          <p:nvPr/>
        </p:nvPicPr>
        <p:blipFill>
          <a:blip r:embed="rId3"/>
          <a:stretch>
            <a:fillRect/>
          </a:stretch>
        </p:blipFill>
        <p:spPr>
          <a:xfrm>
            <a:off x="1059656" y="1699020"/>
            <a:ext cx="6667500" cy="2419351"/>
          </a:xfrm>
          <a:prstGeom prst="rect">
            <a:avLst/>
          </a:prstGeom>
        </p:spPr>
      </p:pic>
      <p:pic>
        <p:nvPicPr>
          <p:cNvPr id="6" name="Picture 5">
            <a:extLst>
              <a:ext uri="{FF2B5EF4-FFF2-40B4-BE49-F238E27FC236}">
                <a16:creationId xmlns:a16="http://schemas.microsoft.com/office/drawing/2014/main" id="{1801F36D-1BBB-4201-BFD1-A03EA4F8DA44}"/>
              </a:ext>
            </a:extLst>
          </p:cNvPr>
          <p:cNvPicPr>
            <a:picLocks noChangeAspect="1"/>
          </p:cNvPicPr>
          <p:nvPr/>
        </p:nvPicPr>
        <p:blipFill>
          <a:blip r:embed="rId4"/>
          <a:stretch>
            <a:fillRect/>
          </a:stretch>
        </p:blipFill>
        <p:spPr>
          <a:xfrm>
            <a:off x="976313" y="4599781"/>
            <a:ext cx="7043738" cy="865188"/>
          </a:xfrm>
          <a:prstGeom prst="rect">
            <a:avLst/>
          </a:prstGeom>
        </p:spPr>
      </p:pic>
      <p:pic>
        <p:nvPicPr>
          <p:cNvPr id="7" name="Picture 6">
            <a:extLst>
              <a:ext uri="{FF2B5EF4-FFF2-40B4-BE49-F238E27FC236}">
                <a16:creationId xmlns:a16="http://schemas.microsoft.com/office/drawing/2014/main" id="{89B75594-D8B0-4A1C-B1F6-AEFA8B13369D}"/>
              </a:ext>
            </a:extLst>
          </p:cNvPr>
          <p:cNvPicPr>
            <a:picLocks noChangeAspect="1"/>
          </p:cNvPicPr>
          <p:nvPr/>
        </p:nvPicPr>
        <p:blipFill>
          <a:blip r:embed="rId5"/>
          <a:stretch>
            <a:fillRect/>
          </a:stretch>
        </p:blipFill>
        <p:spPr>
          <a:xfrm>
            <a:off x="766762" y="5946379"/>
            <a:ext cx="7253289" cy="865188"/>
          </a:xfrm>
          <a:prstGeom prst="rect">
            <a:avLst/>
          </a:prstGeom>
        </p:spPr>
      </p:pic>
    </p:spTree>
    <p:extLst>
      <p:ext uri="{BB962C8B-B14F-4D97-AF65-F5344CB8AC3E}">
        <p14:creationId xmlns:p14="http://schemas.microsoft.com/office/powerpoint/2010/main" val="4672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6C2B-0E99-4F51-BD8B-957D0144374E}"/>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D0A33F48-2A39-43F9-B85A-6F05F011BDB2}"/>
              </a:ext>
            </a:extLst>
          </p:cNvPr>
          <p:cNvSpPr>
            <a:spLocks noGrp="1"/>
          </p:cNvSpPr>
          <p:nvPr>
            <p:ph idx="1"/>
          </p:nvPr>
        </p:nvSpPr>
        <p:spPr/>
        <p:txBody>
          <a:bodyPr>
            <a:normAutofit/>
          </a:bodyPr>
          <a:lstStyle/>
          <a:p>
            <a:r>
              <a:rPr lang="en-US" sz="1600" dirty="0"/>
              <a:t>Logstash : </a:t>
            </a:r>
            <a:r>
              <a:rPr lang="en-US" sz="1600" dirty="0">
                <a:hlinkClick r:id="rId2"/>
              </a:rPr>
              <a:t>https://www.elastic.co/downloads/logstash</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Note : Create the configuration file  </a:t>
            </a:r>
            <a:r>
              <a:rPr lang="en-US" sz="1600" dirty="0" err="1"/>
              <a:t>logstash.conf</a:t>
            </a:r>
            <a:r>
              <a:rPr lang="en-US" sz="1600" dirty="0"/>
              <a:t> . Making the changes for this file and starting </a:t>
            </a:r>
            <a:r>
              <a:rPr lang="en-US" sz="1600" dirty="0" err="1"/>
              <a:t>logstash</a:t>
            </a:r>
            <a:r>
              <a:rPr lang="en-US" sz="1600" dirty="0"/>
              <a:t>. need to make some changes.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4CBEEE29-C22E-4176-879F-447FA00461FD}"/>
              </a:ext>
            </a:extLst>
          </p:cNvPr>
          <p:cNvPicPr>
            <a:picLocks noChangeAspect="1"/>
          </p:cNvPicPr>
          <p:nvPr/>
        </p:nvPicPr>
        <p:blipFill>
          <a:blip r:embed="rId3"/>
          <a:stretch>
            <a:fillRect/>
          </a:stretch>
        </p:blipFill>
        <p:spPr>
          <a:xfrm>
            <a:off x="1133475" y="2143125"/>
            <a:ext cx="7267575" cy="2143125"/>
          </a:xfrm>
          <a:prstGeom prst="rect">
            <a:avLst/>
          </a:prstGeom>
        </p:spPr>
      </p:pic>
    </p:spTree>
    <p:extLst>
      <p:ext uri="{BB962C8B-B14F-4D97-AF65-F5344CB8AC3E}">
        <p14:creationId xmlns:p14="http://schemas.microsoft.com/office/powerpoint/2010/main" val="236790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7055-A5E5-4717-A618-4B09BD1B121E}"/>
              </a:ext>
            </a:extLst>
          </p:cNvPr>
          <p:cNvSpPr>
            <a:spLocks noGrp="1"/>
          </p:cNvSpPr>
          <p:nvPr>
            <p:ph type="title"/>
          </p:nvPr>
        </p:nvSpPr>
        <p:spPr>
          <a:xfrm>
            <a:off x="838200" y="365125"/>
            <a:ext cx="10515600" cy="1325563"/>
          </a:xfrm>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86556EE1-9485-4CF3-B65C-504D18E87624}"/>
              </a:ext>
            </a:extLst>
          </p:cNvPr>
          <p:cNvSpPr>
            <a:spLocks noGrp="1"/>
          </p:cNvSpPr>
          <p:nvPr>
            <p:ph idx="1"/>
          </p:nvPr>
        </p:nvSpPr>
        <p:spPr>
          <a:xfrm>
            <a:off x="838200" y="1825625"/>
            <a:ext cx="10515600" cy="4927600"/>
          </a:xfrm>
        </p:spPr>
        <p:txBody>
          <a:bodyPr>
            <a:normAutofit/>
          </a:bodyPr>
          <a:lstStyle/>
          <a:p>
            <a:r>
              <a:rPr lang="en-US" sz="1600" dirty="0"/>
              <a:t>Kibana : </a:t>
            </a:r>
            <a:r>
              <a:rPr lang="en-US" sz="1600" dirty="0">
                <a:hlinkClick r:id="rId2"/>
              </a:rPr>
              <a:t>https://www.elastic.co/downloads/kibana</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Unzip, inside config folder make some configuration. </a:t>
            </a:r>
            <a:r>
              <a:rPr lang="en-US" sz="1600" dirty="0" err="1"/>
              <a:t>Kibana.yml</a:t>
            </a:r>
            <a:r>
              <a:rPr lang="en-US" sz="1600" dirty="0"/>
              <a:t> file uncomment </a:t>
            </a:r>
            <a:r>
              <a:rPr lang="en-US" sz="1600" dirty="0" err="1"/>
              <a:t>elasticsearch</a:t>
            </a:r>
            <a:r>
              <a:rPr lang="en-US" sz="1600" dirty="0"/>
              <a:t> </a:t>
            </a:r>
            <a:r>
              <a:rPr lang="en-US" sz="1600" dirty="0" err="1"/>
              <a:t>url</a:t>
            </a:r>
            <a:r>
              <a:rPr lang="en-US" sz="1600" dirty="0"/>
              <a:t>.</a:t>
            </a:r>
          </a:p>
          <a:p>
            <a:r>
              <a:rPr lang="en-US" sz="1600" dirty="0"/>
              <a:t>Start kibana.bat  and localhost: </a:t>
            </a:r>
            <a:r>
              <a:rPr lang="en-US" sz="1600" dirty="0">
                <a:hlinkClick r:id="rId3"/>
              </a:rPr>
              <a:t>http://localhost:5601/</a:t>
            </a:r>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3F6EF14E-B7E5-436A-9FBA-734B080F859D}"/>
              </a:ext>
            </a:extLst>
          </p:cNvPr>
          <p:cNvPicPr>
            <a:picLocks noChangeAspect="1"/>
          </p:cNvPicPr>
          <p:nvPr/>
        </p:nvPicPr>
        <p:blipFill>
          <a:blip r:embed="rId4"/>
          <a:stretch>
            <a:fillRect/>
          </a:stretch>
        </p:blipFill>
        <p:spPr>
          <a:xfrm>
            <a:off x="1143000" y="2139950"/>
            <a:ext cx="7458075" cy="2136775"/>
          </a:xfrm>
          <a:prstGeom prst="rect">
            <a:avLst/>
          </a:prstGeom>
        </p:spPr>
      </p:pic>
      <p:pic>
        <p:nvPicPr>
          <p:cNvPr id="5" name="Picture 4">
            <a:extLst>
              <a:ext uri="{FF2B5EF4-FFF2-40B4-BE49-F238E27FC236}">
                <a16:creationId xmlns:a16="http://schemas.microsoft.com/office/drawing/2014/main" id="{E79A369B-EBFE-493A-A194-5F112526C071}"/>
              </a:ext>
            </a:extLst>
          </p:cNvPr>
          <p:cNvPicPr>
            <a:picLocks noChangeAspect="1"/>
          </p:cNvPicPr>
          <p:nvPr/>
        </p:nvPicPr>
        <p:blipFill>
          <a:blip r:embed="rId5"/>
          <a:stretch>
            <a:fillRect/>
          </a:stretch>
        </p:blipFill>
        <p:spPr>
          <a:xfrm>
            <a:off x="923925" y="4881564"/>
            <a:ext cx="7753350" cy="823912"/>
          </a:xfrm>
          <a:prstGeom prst="rect">
            <a:avLst/>
          </a:prstGeom>
        </p:spPr>
      </p:pic>
      <p:pic>
        <p:nvPicPr>
          <p:cNvPr id="6" name="Picture 5">
            <a:extLst>
              <a:ext uri="{FF2B5EF4-FFF2-40B4-BE49-F238E27FC236}">
                <a16:creationId xmlns:a16="http://schemas.microsoft.com/office/drawing/2014/main" id="{A01E86C4-B901-4CF5-B4C3-49A4C4C7D1CA}"/>
              </a:ext>
            </a:extLst>
          </p:cNvPr>
          <p:cNvPicPr>
            <a:picLocks noChangeAspect="1"/>
          </p:cNvPicPr>
          <p:nvPr/>
        </p:nvPicPr>
        <p:blipFill>
          <a:blip r:embed="rId6"/>
          <a:stretch>
            <a:fillRect/>
          </a:stretch>
        </p:blipFill>
        <p:spPr>
          <a:xfrm>
            <a:off x="838200" y="5840413"/>
            <a:ext cx="7753350" cy="823913"/>
          </a:xfrm>
          <a:prstGeom prst="rect">
            <a:avLst/>
          </a:prstGeom>
        </p:spPr>
      </p:pic>
    </p:spTree>
    <p:extLst>
      <p:ext uri="{BB962C8B-B14F-4D97-AF65-F5344CB8AC3E}">
        <p14:creationId xmlns:p14="http://schemas.microsoft.com/office/powerpoint/2010/main" val="366062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EAD5-D050-4F3C-A07B-DE0DF8FC9653}"/>
              </a:ext>
            </a:extLst>
          </p:cNvPr>
          <p:cNvSpPr>
            <a:spLocks noGrp="1"/>
          </p:cNvSpPr>
          <p:nvPr>
            <p:ph type="title"/>
          </p:nvPr>
        </p:nvSpPr>
        <p:spPr/>
        <p:txBody>
          <a:bodyPr/>
          <a:lstStyle/>
          <a:p>
            <a:r>
              <a:rPr lang="en-US" dirty="0"/>
              <a:t>Application-</a:t>
            </a:r>
            <a:r>
              <a:rPr lang="en-US" dirty="0" err="1"/>
              <a:t>LogsMonitoring</a:t>
            </a:r>
            <a:endParaRPr lang="en-US" dirty="0"/>
          </a:p>
        </p:txBody>
      </p:sp>
      <p:sp>
        <p:nvSpPr>
          <p:cNvPr id="3" name="Content Placeholder 2">
            <a:extLst>
              <a:ext uri="{FF2B5EF4-FFF2-40B4-BE49-F238E27FC236}">
                <a16:creationId xmlns:a16="http://schemas.microsoft.com/office/drawing/2014/main" id="{1B5AA23A-410E-4140-BFD8-45B8DB0204C5}"/>
              </a:ext>
            </a:extLst>
          </p:cNvPr>
          <p:cNvSpPr>
            <a:spLocks noGrp="1"/>
          </p:cNvSpPr>
          <p:nvPr>
            <p:ph idx="1"/>
          </p:nvPr>
        </p:nvSpPr>
        <p:spPr/>
        <p:txBody>
          <a:bodyPr>
            <a:normAutofit fontScale="25000" lnSpcReduction="20000"/>
          </a:bodyPr>
          <a:lstStyle/>
          <a:p>
            <a:pPr marL="0" indent="0">
              <a:buNone/>
            </a:pPr>
            <a:r>
              <a:rPr lang="en-US" dirty="0"/>
              <a:t>@</a:t>
            </a:r>
            <a:r>
              <a:rPr lang="en-US" dirty="0" err="1"/>
              <a:t>RequestMapping</a:t>
            </a:r>
            <a:r>
              <a:rPr lang="en-US" dirty="0"/>
              <a:t>(value = "/</a:t>
            </a:r>
            <a:r>
              <a:rPr lang="en-US" dirty="0" err="1"/>
              <a:t>logsmonitoring</a:t>
            </a:r>
            <a:r>
              <a:rPr lang="en-US" dirty="0"/>
              <a:t>")</a:t>
            </a:r>
          </a:p>
          <a:p>
            <a:pPr marL="0" indent="0">
              <a:buNone/>
            </a:pPr>
            <a:r>
              <a:rPr lang="en-US" dirty="0"/>
              <a:t>	public String </a:t>
            </a:r>
            <a:r>
              <a:rPr lang="en-US" dirty="0" err="1"/>
              <a:t>helloWorld</a:t>
            </a:r>
            <a:r>
              <a:rPr lang="en-US" dirty="0"/>
              <a:t>() {</a:t>
            </a:r>
          </a:p>
          <a:p>
            <a:pPr marL="0" indent="0">
              <a:buNone/>
            </a:pPr>
            <a:r>
              <a:rPr lang="en-US" dirty="0"/>
              <a:t>		String response = "Welcome to Extreme Networks.....!!!!" + new Date();</a:t>
            </a:r>
          </a:p>
          <a:p>
            <a:pPr marL="0" indent="0">
              <a:buNone/>
            </a:pPr>
            <a:r>
              <a:rPr lang="en-US" dirty="0"/>
              <a:t>		LOGGER.info(Level.INFO + ",  "+ response);</a:t>
            </a:r>
          </a:p>
          <a:p>
            <a:pPr marL="0" indent="0">
              <a:buNone/>
            </a:pPr>
            <a:r>
              <a:rPr lang="en-US" dirty="0"/>
              <a:t>		return response;</a:t>
            </a:r>
          </a:p>
          <a:p>
            <a:pPr marL="0" indent="0">
              <a:buNone/>
            </a:pPr>
            <a:r>
              <a:rPr lang="en-US" dirty="0"/>
              <a:t>	}</a:t>
            </a:r>
          </a:p>
          <a:p>
            <a:pPr marL="0" indent="0">
              <a:buNone/>
            </a:pPr>
            <a:r>
              <a:rPr lang="en-US" dirty="0"/>
              <a:t>	@</a:t>
            </a:r>
            <a:r>
              <a:rPr lang="en-US" dirty="0" err="1"/>
              <a:t>RequestMapping</a:t>
            </a:r>
            <a:r>
              <a:rPr lang="en-US" dirty="0"/>
              <a:t>(value = "/exception")</a:t>
            </a:r>
          </a:p>
          <a:p>
            <a:pPr marL="0" indent="0">
              <a:buNone/>
            </a:pPr>
            <a:r>
              <a:rPr lang="en-US" dirty="0"/>
              <a:t>	public String exception() {</a:t>
            </a:r>
          </a:p>
          <a:p>
            <a:pPr marL="0" indent="0">
              <a:buNone/>
            </a:pPr>
            <a:r>
              <a:rPr lang="en-US" dirty="0"/>
              <a:t>		String response = "";</a:t>
            </a:r>
          </a:p>
          <a:p>
            <a:pPr marL="0" indent="0">
              <a:buNone/>
            </a:pPr>
            <a:r>
              <a:rPr lang="en-US" dirty="0"/>
              <a:t>		try {</a:t>
            </a:r>
          </a:p>
          <a:p>
            <a:pPr marL="0" indent="0">
              <a:buNone/>
            </a:pPr>
            <a:r>
              <a:rPr lang="en-US" dirty="0"/>
              <a:t>			throw new Exception("Exception has </a:t>
            </a:r>
            <a:r>
              <a:rPr lang="en-US" dirty="0" err="1"/>
              <a:t>occured</a:t>
            </a:r>
            <a:r>
              <a:rPr lang="en-US" dirty="0"/>
              <a:t>....");</a:t>
            </a:r>
          </a:p>
          <a:p>
            <a:pPr marL="0" indent="0">
              <a:buNone/>
            </a:pPr>
            <a:r>
              <a:rPr lang="en-US" dirty="0"/>
              <a:t>		} catch (Exception e) {</a:t>
            </a:r>
          </a:p>
          <a:p>
            <a:pPr marL="0" indent="0">
              <a:buNone/>
            </a:pPr>
            <a:r>
              <a:rPr lang="en-US" dirty="0"/>
              <a:t>			</a:t>
            </a:r>
            <a:r>
              <a:rPr lang="en-US" dirty="0" err="1"/>
              <a:t>LOGGER.error</a:t>
            </a:r>
            <a:r>
              <a:rPr lang="en-US" dirty="0"/>
              <a:t>("Error....: ", e);</a:t>
            </a:r>
          </a:p>
          <a:p>
            <a:pPr marL="0" indent="0">
              <a:buNone/>
            </a:pPr>
            <a:r>
              <a:rPr lang="en-US" dirty="0"/>
              <a:t>			</a:t>
            </a:r>
          </a:p>
          <a:p>
            <a:pPr marL="0" indent="0">
              <a:buNone/>
            </a:pPr>
            <a:r>
              <a:rPr lang="en-US" dirty="0"/>
              <a:t>			</a:t>
            </a:r>
            <a:r>
              <a:rPr lang="en-US" dirty="0" err="1"/>
              <a:t>StringWriter</a:t>
            </a:r>
            <a:r>
              <a:rPr lang="en-US" dirty="0"/>
              <a:t> </a:t>
            </a:r>
            <a:r>
              <a:rPr lang="en-US" dirty="0" err="1"/>
              <a:t>sw</a:t>
            </a:r>
            <a:r>
              <a:rPr lang="en-US" dirty="0"/>
              <a:t> = new </a:t>
            </a:r>
            <a:r>
              <a:rPr lang="en-US" dirty="0" err="1"/>
              <a:t>StringWriter</a:t>
            </a:r>
            <a:r>
              <a:rPr lang="en-US" dirty="0"/>
              <a:t>();</a:t>
            </a:r>
          </a:p>
          <a:p>
            <a:pPr marL="0" indent="0">
              <a:buNone/>
            </a:pPr>
            <a:r>
              <a:rPr lang="en-US" dirty="0"/>
              <a:t>			</a:t>
            </a:r>
            <a:r>
              <a:rPr lang="en-US" dirty="0" err="1"/>
              <a:t>PrintWriter</a:t>
            </a:r>
            <a:r>
              <a:rPr lang="en-US" dirty="0"/>
              <a:t> pw = new </a:t>
            </a:r>
            <a:r>
              <a:rPr lang="en-US" dirty="0" err="1"/>
              <a:t>PrintWriter</a:t>
            </a:r>
            <a:r>
              <a:rPr lang="en-US" dirty="0"/>
              <a:t>(</a:t>
            </a:r>
            <a:r>
              <a:rPr lang="en-US" dirty="0" err="1"/>
              <a:t>sw</a:t>
            </a:r>
            <a:r>
              <a:rPr lang="en-US" dirty="0"/>
              <a:t>);</a:t>
            </a:r>
          </a:p>
          <a:p>
            <a:pPr marL="0" indent="0">
              <a:buNone/>
            </a:pPr>
            <a:r>
              <a:rPr lang="en-US" dirty="0"/>
              <a:t>			</a:t>
            </a:r>
            <a:r>
              <a:rPr lang="en-US" dirty="0" err="1"/>
              <a:t>e.printStackTrace</a:t>
            </a:r>
            <a:r>
              <a:rPr lang="en-US" dirty="0"/>
              <a:t>(pw);</a:t>
            </a:r>
          </a:p>
          <a:p>
            <a:pPr marL="0" indent="0">
              <a:buNone/>
            </a:pPr>
            <a:r>
              <a:rPr lang="en-US" dirty="0"/>
              <a:t>			String </a:t>
            </a:r>
            <a:r>
              <a:rPr lang="en-US" dirty="0" err="1"/>
              <a:t>stackTrace</a:t>
            </a:r>
            <a:r>
              <a:rPr lang="en-US" dirty="0"/>
              <a:t> = </a:t>
            </a:r>
            <a:r>
              <a:rPr lang="en-US" dirty="0" err="1"/>
              <a:t>sw.toString</a:t>
            </a:r>
            <a:r>
              <a:rPr lang="en-US" dirty="0"/>
              <a:t>();</a:t>
            </a:r>
          </a:p>
          <a:p>
            <a:pPr marL="0" indent="0">
              <a:buNone/>
            </a:pPr>
            <a:r>
              <a:rPr lang="en-US" dirty="0"/>
              <a:t>			</a:t>
            </a:r>
            <a:r>
              <a:rPr lang="en-US" dirty="0" err="1"/>
              <a:t>LOGGER.error</a:t>
            </a:r>
            <a:r>
              <a:rPr lang="en-US" dirty="0"/>
              <a:t>("Exception - " + </a:t>
            </a:r>
            <a:r>
              <a:rPr lang="en-US" dirty="0" err="1"/>
              <a:t>stackTrace</a:t>
            </a:r>
            <a:r>
              <a:rPr lang="en-US" dirty="0"/>
              <a:t>);</a:t>
            </a:r>
          </a:p>
          <a:p>
            <a:pPr marL="0" indent="0">
              <a:buNone/>
            </a:pPr>
            <a:r>
              <a:rPr lang="en-US" dirty="0"/>
              <a:t>			response = </a:t>
            </a:r>
            <a:r>
              <a:rPr lang="en-US" dirty="0" err="1"/>
              <a:t>stackTrace</a:t>
            </a:r>
            <a:r>
              <a:rPr lang="en-US" dirty="0"/>
              <a:t>;</a:t>
            </a:r>
          </a:p>
          <a:p>
            <a:pPr marL="0" indent="0">
              <a:buNone/>
            </a:pPr>
            <a:r>
              <a:rPr lang="en-US" dirty="0"/>
              <a:t>		}</a:t>
            </a:r>
          </a:p>
        </p:txBody>
      </p:sp>
    </p:spTree>
    <p:extLst>
      <p:ext uri="{BB962C8B-B14F-4D97-AF65-F5344CB8AC3E}">
        <p14:creationId xmlns:p14="http://schemas.microsoft.com/office/powerpoint/2010/main" val="136862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B087-0080-482C-931B-87BC82C1AE71}"/>
              </a:ext>
            </a:extLst>
          </p:cNvPr>
          <p:cNvSpPr>
            <a:spLocks noGrp="1"/>
          </p:cNvSpPr>
          <p:nvPr>
            <p:ph type="title"/>
          </p:nvPr>
        </p:nvSpPr>
        <p:spPr/>
        <p:txBody>
          <a:bodyPr/>
          <a:lstStyle/>
          <a:p>
            <a:r>
              <a:rPr lang="en-US" dirty="0"/>
              <a:t>Logstash pipeline</a:t>
            </a:r>
          </a:p>
        </p:txBody>
      </p:sp>
      <p:pic>
        <p:nvPicPr>
          <p:cNvPr id="4" name="Content Placeholder 3">
            <a:extLst>
              <a:ext uri="{FF2B5EF4-FFF2-40B4-BE49-F238E27FC236}">
                <a16:creationId xmlns:a16="http://schemas.microsoft.com/office/drawing/2014/main" id="{91C0A134-7E5A-4B3A-BBD7-5BDF2FF939E5}"/>
              </a:ext>
            </a:extLst>
          </p:cNvPr>
          <p:cNvPicPr>
            <a:picLocks noGrp="1" noChangeAspect="1"/>
          </p:cNvPicPr>
          <p:nvPr>
            <p:ph idx="1"/>
          </p:nvPr>
        </p:nvPicPr>
        <p:blipFill>
          <a:blip r:embed="rId2"/>
          <a:stretch>
            <a:fillRect/>
          </a:stretch>
        </p:blipFill>
        <p:spPr>
          <a:xfrm>
            <a:off x="652832" y="4903979"/>
            <a:ext cx="6674297" cy="1823244"/>
          </a:xfrm>
          <a:prstGeom prst="rect">
            <a:avLst/>
          </a:prstGeom>
        </p:spPr>
      </p:pic>
      <p:sp>
        <p:nvSpPr>
          <p:cNvPr id="5" name="Rectangle 4">
            <a:extLst>
              <a:ext uri="{FF2B5EF4-FFF2-40B4-BE49-F238E27FC236}">
                <a16:creationId xmlns:a16="http://schemas.microsoft.com/office/drawing/2014/main" id="{921BDC9B-2E8A-4CDF-B752-F053ABA04D18}"/>
              </a:ext>
            </a:extLst>
          </p:cNvPr>
          <p:cNvSpPr/>
          <p:nvPr/>
        </p:nvSpPr>
        <p:spPr>
          <a:xfrm>
            <a:off x="838199" y="1577459"/>
            <a:ext cx="10693893" cy="3139321"/>
          </a:xfrm>
          <a:prstGeom prst="rect">
            <a:avLst/>
          </a:prstGeom>
        </p:spPr>
        <p:txBody>
          <a:bodyPr wrap="square">
            <a:spAutoFit/>
          </a:bodyPr>
          <a:lstStyle/>
          <a:p>
            <a:r>
              <a:rPr lang="en-US" dirty="0">
                <a:latin typeface="Consolas" panose="020B0609020204030204" pitchFamily="49" charset="0"/>
              </a:rPr>
              <a:t>logging.file = C:/elk/log-monitoring-elk.log</a:t>
            </a:r>
          </a:p>
          <a:p>
            <a:endParaRPr lang="en-US" dirty="0">
              <a:solidFill>
                <a:srgbClr val="2AA198"/>
              </a:solidFill>
              <a:latin typeface="Consolas" panose="020B0609020204030204" pitchFamily="49" charset="0"/>
            </a:endParaRPr>
          </a:p>
          <a:p>
            <a:r>
              <a:rPr lang="en-US" dirty="0"/>
              <a:t>Create </a:t>
            </a:r>
            <a:r>
              <a:rPr lang="en-US" dirty="0" err="1"/>
              <a:t>logstash.conf</a:t>
            </a:r>
            <a:r>
              <a:rPr lang="en-US" dirty="0"/>
              <a:t> file under bin folder. In this file contains 3 segments.</a:t>
            </a:r>
          </a:p>
          <a:p>
            <a:endParaRPr lang="en-US" dirty="0"/>
          </a:p>
          <a:p>
            <a:pPr marL="342900" indent="-342900">
              <a:buAutoNum type="arabicPeriod"/>
            </a:pPr>
            <a:r>
              <a:rPr lang="en-US" dirty="0"/>
              <a:t>Input :</a:t>
            </a:r>
          </a:p>
          <a:p>
            <a:pPr lvl="1"/>
            <a:r>
              <a:rPr lang="en-US" dirty="0"/>
              <a:t>C:\ELK\log-monitoring-elk</a:t>
            </a:r>
          </a:p>
          <a:p>
            <a:pPr marL="342900" indent="-342900">
              <a:buAutoNum type="arabicPeriod" startAt="2"/>
            </a:pPr>
            <a:r>
              <a:rPr lang="en-US" dirty="0"/>
              <a:t>Filter:</a:t>
            </a:r>
          </a:p>
          <a:p>
            <a:pPr lvl="1"/>
            <a:r>
              <a:rPr lang="en-US" dirty="0"/>
              <a:t>if [message] =~ "\tat" {</a:t>
            </a:r>
          </a:p>
          <a:p>
            <a:pPr marL="342900" indent="-342900">
              <a:buAutoNum type="arabicPeriod" startAt="3"/>
            </a:pPr>
            <a:r>
              <a:rPr lang="en-US" dirty="0"/>
              <a:t>Output:</a:t>
            </a:r>
          </a:p>
          <a:p>
            <a:r>
              <a:rPr lang="en-US" dirty="0"/>
              <a:t>        </a:t>
            </a:r>
            <a:r>
              <a:rPr lang="en-US" dirty="0" err="1"/>
              <a:t>elasticsearch</a:t>
            </a:r>
            <a:r>
              <a:rPr lang="en-US" dirty="0"/>
              <a:t> {</a:t>
            </a:r>
          </a:p>
          <a:p>
            <a:r>
              <a:rPr lang="en-US" dirty="0"/>
              <a:t>           hosts =&gt; ["localhost:9200"]</a:t>
            </a:r>
          </a:p>
        </p:txBody>
      </p:sp>
    </p:spTree>
    <p:extLst>
      <p:ext uri="{BB962C8B-B14F-4D97-AF65-F5344CB8AC3E}">
        <p14:creationId xmlns:p14="http://schemas.microsoft.com/office/powerpoint/2010/main" val="760439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80134FD5BEC041999271F6B332C373" ma:contentTypeVersion="13" ma:contentTypeDescription="Create a new document." ma:contentTypeScope="" ma:versionID="01d874e1c3e638e1412428888e48865e">
  <xsd:schema xmlns:xsd="http://www.w3.org/2001/XMLSchema" xmlns:xs="http://www.w3.org/2001/XMLSchema" xmlns:p="http://schemas.microsoft.com/office/2006/metadata/properties" xmlns:ns3="0085acb4-adc2-4776-932e-e364fdb49b8a" xmlns:ns4="a1bd8fe1-5e1f-464f-868f-4472fb7ba7fd" targetNamespace="http://schemas.microsoft.com/office/2006/metadata/properties" ma:root="true" ma:fieldsID="d1320807c6804b5794c9d4b12abe4d79" ns3:_="" ns4:_="">
    <xsd:import namespace="0085acb4-adc2-4776-932e-e364fdb49b8a"/>
    <xsd:import namespace="a1bd8fe1-5e1f-464f-868f-4472fb7ba7f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85acb4-adc2-4776-932e-e364fdb49b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bd8fe1-5e1f-464f-868f-4472fb7ba7f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6E2B24-E356-4A2D-9D61-91570D278E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85acb4-adc2-4776-932e-e364fdb49b8a"/>
    <ds:schemaRef ds:uri="a1bd8fe1-5e1f-464f-868f-4472fb7ba7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A6BB8A-1EAE-41E8-8A27-5072B24C4132}">
  <ds:schemaRefs>
    <ds:schemaRef ds:uri="http://schemas.microsoft.com/sharepoint/v3/contenttype/forms"/>
  </ds:schemaRefs>
</ds:datastoreItem>
</file>

<file path=customXml/itemProps3.xml><?xml version="1.0" encoding="utf-8"?>
<ds:datastoreItem xmlns:ds="http://schemas.openxmlformats.org/officeDocument/2006/customXml" ds:itemID="{B604F921-3313-44C2-AF9B-6FD5C5E3BB41}">
  <ds:schemaRefs>
    <ds:schemaRef ds:uri="http://purl.org/dc/terms/"/>
    <ds:schemaRef ds:uri="a1bd8fe1-5e1f-464f-868f-4472fb7ba7fd"/>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0085acb4-adc2-4776-932e-e364fdb49b8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742</TotalTime>
  <Words>398</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ELK</vt:lpstr>
      <vt:lpstr>The Evolution of the Elastic Stack</vt:lpstr>
      <vt:lpstr>Use cases…</vt:lpstr>
      <vt:lpstr>Cond…</vt:lpstr>
      <vt:lpstr>Download - ELK</vt:lpstr>
      <vt:lpstr>Contd…</vt:lpstr>
      <vt:lpstr>Contd…</vt:lpstr>
      <vt:lpstr>Application-LogsMonitoring</vt:lpstr>
      <vt:lpstr>Logstash pipeline</vt:lpstr>
      <vt:lpstr>Test….</vt:lpstr>
      <vt:lpstr>Kibana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dc:title>
  <dc:creator>Dowlath Basha Gaffar</dc:creator>
  <cp:lastModifiedBy>Dowlath Basha Gaffar</cp:lastModifiedBy>
  <cp:revision>7</cp:revision>
  <dcterms:created xsi:type="dcterms:W3CDTF">2020-04-08T17:24:47Z</dcterms:created>
  <dcterms:modified xsi:type="dcterms:W3CDTF">2020-04-09T18:13:45Z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0x0101002D80134FD5BEC041999271F6B332C373</vt:lpwstr>
  </property>
</Properties>
</file>