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0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1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827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7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2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1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9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7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6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E7A9-892B-4EB7-B8EA-46894724BF1B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7F81FF-3626-4882-ADAE-A3C876A66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AF5A3-9973-45B8-BE78-9D54FFC30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416D57-48F0-43F4-8B0B-8C9DBC079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                                  Тема</a:t>
            </a:r>
            <a:r>
              <a:rPr lang="en-US" dirty="0"/>
              <a:t>:</a:t>
            </a:r>
            <a:r>
              <a:rPr lang="ru-RU" dirty="0"/>
              <a:t> Текстовой редактор </a:t>
            </a:r>
            <a:r>
              <a:rPr lang="en-US" dirty="0"/>
              <a:t>vi.</a:t>
            </a:r>
          </a:p>
          <a:p>
            <a:r>
              <a:rPr lang="ru-RU" dirty="0"/>
              <a:t>                                                       Студент</a:t>
            </a:r>
            <a:r>
              <a:rPr lang="en-US" dirty="0"/>
              <a:t>:</a:t>
            </a:r>
            <a:r>
              <a:rPr lang="ru-RU" dirty="0"/>
              <a:t> Байрамгельдыев Довлетмурат.</a:t>
            </a:r>
          </a:p>
          <a:p>
            <a:r>
              <a:rPr lang="ru-RU" dirty="0"/>
              <a:t>                         Группа</a:t>
            </a:r>
            <a:r>
              <a:rPr lang="en-US" dirty="0"/>
              <a:t>:</a:t>
            </a:r>
            <a:r>
              <a:rPr lang="ru-RU" dirty="0"/>
              <a:t> НФИбд-03-20.</a:t>
            </a:r>
          </a:p>
        </p:txBody>
      </p:sp>
    </p:spTree>
    <p:extLst>
      <p:ext uri="{BB962C8B-B14F-4D97-AF65-F5344CB8AC3E}">
        <p14:creationId xmlns:p14="http://schemas.microsoft.com/office/powerpoint/2010/main" val="10011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101F3-7FF7-4308-98C2-FF222DD9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F33F7B-B922-45A9-81EF-E69753C5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" y="388938"/>
            <a:ext cx="6136974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71D46E-9F19-4E99-BE13-E4F6230E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89" y="388938"/>
            <a:ext cx="605502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58466-2773-4A63-B86E-D90B2907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4C6E8D-F4D3-42CF-AF3D-E8DFE912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7"/>
            <a:ext cx="6115709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C9BA1F-BB51-4B7E-A1B1-1D153AD9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69" y="142181"/>
            <a:ext cx="5843131" cy="43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3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34B55-7A8F-411D-BF01-36DBEBD4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CC447-E1C0-4829-9843-7E70C06A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Познакомился с операционной системой Linux, получил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  <p:extLst>
      <p:ext uri="{BB962C8B-B14F-4D97-AF65-F5344CB8AC3E}">
        <p14:creationId xmlns:p14="http://schemas.microsoft.com/office/powerpoint/2010/main" val="6554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412F0-C2E0-4144-AFD9-6EE9EACA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50489-C981-487C-9309-09C3EB6A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8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8016-2686-40E5-983F-26AFB18A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F2048-2103-4BBE-889A-4DA50A5D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Создание нового файла с использованием vi.</a:t>
            </a: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Редактирование существующего файла.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53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78C8D-B862-49EB-96E3-9A204FF5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58162"/>
          </a:xfrm>
        </p:spPr>
        <p:txBody>
          <a:bodyPr/>
          <a:lstStyle/>
          <a:p>
            <a:r>
              <a:rPr lang="ru-RU" dirty="0"/>
              <a:t>Задание №1.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F5D31-60AF-410C-8751-7ED36CB6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787"/>
            <a:ext cx="8596668" cy="4687576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 каталог с именем ~/work/os/lab06. 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Перешел во вновь созданный каталог. 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Вызвал vi и создал файл hello.sh.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Нажав клавишу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ввел следующий текст: #!/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bin/bash HELL=Hello function hello { LOCAL HELLO=World echo $HELLO } echo $HELLO hello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Нажав клавишу Esc, перешел в командный режим, после завершения ввода текста.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Нажал «:» для перехода в режим последней строки и внизу экрана появилось приглашение в виде двоеточия.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Нажал w (записать) и q (выйти), а затем нажал клавишу Enter для сохранения текста и завершения работы.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Сделал файл исполняемым.</a:t>
            </a:r>
          </a:p>
          <a:p>
            <a:pPr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26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779CA-D682-456F-AF88-9C628260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704" y="1104403"/>
            <a:ext cx="2636322" cy="1056186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43E653-4EB0-4AD1-BD6A-1EE7DDD19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" y="205722"/>
            <a:ext cx="7329274" cy="1954868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19FF8C-BE9F-43AE-AC7D-B316A5A1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2" y="2387669"/>
            <a:ext cx="7504762" cy="44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1B332-364B-4452-89FB-A9F594DF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494866" cy="1320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F2F61F6-9578-40F6-B5B0-4CCA52C5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8" y="72866"/>
            <a:ext cx="7228680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1ED32-1BB1-44CB-924E-22A4671DA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7" y="4595751"/>
            <a:ext cx="7014484" cy="17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B1232-92CD-4D3A-BDF7-D9EB115F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2456"/>
            <a:ext cx="8596668" cy="841950"/>
          </a:xfrm>
        </p:spPr>
        <p:txBody>
          <a:bodyPr>
            <a:normAutofit/>
          </a:bodyPr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3D297-15E5-43DA-8FBF-B8DB42AD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667"/>
            <a:ext cx="8596668" cy="5039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1.</a:t>
            </a:r>
            <a:r>
              <a:rPr lang="ru-RU" dirty="0"/>
              <a:t>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Вызвал vi на редактирование файла.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 курсор в конец слова HELL второй строки.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Перешел в режим вставки и заменил на HELLO. Нажал Esc для возврата в командный режим.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 курсор на четвертую строку и стёр слово LOCAL.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Перешел в режим вставки и набрал следующий текст: local, нажала Esc для возврата в командный режим.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Установил курсор на последней строке файла. Вставил после неё строку, содержащую следующий текст: echo $HELLO.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Нажал Esc для перехода в командный режим.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Удалил последнюю строку.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Ввел команду отмены изменений u для отмены последней команды.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Ввел символ «:» для перехода в режим последней строки. Записал произведённые изменения и вышел из vi.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5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DD0C5-73E1-48A6-8451-A88A7E49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4" y="781050"/>
            <a:ext cx="3913716" cy="1320800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F39749-93C7-4D26-9B2F-33281545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383226"/>
            <a:ext cx="8609437" cy="117244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EFB8B3-34DE-442E-9610-08CF71078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" y="1555668"/>
            <a:ext cx="757142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98D47-976B-4DF2-BBC7-BB47630F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AB3A37-9F48-4A03-977A-5D80ADBF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91"/>
            <a:ext cx="6373121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15D66-E9AA-4A03-A682-DBB9681C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21" y="274391"/>
            <a:ext cx="5557562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77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358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Аспект</vt:lpstr>
      <vt:lpstr>Лабораторная работа №9</vt:lpstr>
      <vt:lpstr>Цели работы.</vt:lpstr>
      <vt:lpstr>Задачи.</vt:lpstr>
      <vt:lpstr>Задание №1.</vt:lpstr>
      <vt:lpstr>Презентация PowerPoint</vt:lpstr>
      <vt:lpstr>Презентация PowerPoint</vt:lpstr>
      <vt:lpstr>Задание №2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Байрамгельдыев Довлетмурат</dc:creator>
  <cp:lastModifiedBy>Байрамгельдыев Довлетмурат</cp:lastModifiedBy>
  <cp:revision>4</cp:revision>
  <dcterms:created xsi:type="dcterms:W3CDTF">2021-05-20T20:00:29Z</dcterms:created>
  <dcterms:modified xsi:type="dcterms:W3CDTF">2021-05-20T20:27:20Z</dcterms:modified>
</cp:coreProperties>
</file>