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966" y="48"/>
      </p:cViewPr>
      <p:guideLst>
        <p:guide pos="678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2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3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3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8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7E61-4E21-44BE-9F5C-E765DC69B500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4826C-B6A5-41D0-A8A6-2A0345FE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Лабораторная работа №10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607FE-7DE8-4562-BECF-971AA276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Тема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Текстовой редактор </a:t>
            </a:r>
            <a:r>
              <a:rPr 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</a:rPr>
              <a:t>emacs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                                               Студент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Байрамгельдыев Довлетмурат.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                 Группа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НФИбд-03-20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4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90ED-029F-431A-A137-4E3B34E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Цели работы.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28CDD-BCF4-448D-BDB6-E70523EF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Познакомиться с операционной системой </a:t>
            </a:r>
            <a:r>
              <a:rPr lang="ru-RU" dirty="0" err="1"/>
              <a:t>Linux</a:t>
            </a:r>
            <a:r>
              <a:rPr lang="ru-RU" dirty="0"/>
              <a:t>. Получить практические навыки работы с редактором </a:t>
            </a:r>
            <a:r>
              <a:rPr lang="ru-RU" dirty="0" err="1"/>
              <a:t>Emacs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94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1EC3-E36C-401C-A00B-12ACF8C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20873-790E-4404-9C63-55EF0707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/>
              <a:t>Ознакомиться с теоретическим материалом. </a:t>
            </a:r>
          </a:p>
          <a:p>
            <a:pPr>
              <a:buAutoNum type="arabicPeriod"/>
            </a:pPr>
            <a:r>
              <a:rPr lang="ru-RU" dirty="0"/>
              <a:t>Ознакомиться с редактором </a:t>
            </a:r>
            <a:r>
              <a:rPr lang="ru-RU" dirty="0" err="1"/>
              <a:t>emacs</a:t>
            </a:r>
            <a:r>
              <a:rPr lang="ru-RU" dirty="0"/>
              <a:t>. </a:t>
            </a:r>
          </a:p>
          <a:p>
            <a:pPr>
              <a:buAutoNum type="arabicPeriod"/>
            </a:pPr>
            <a:r>
              <a:rPr lang="ru-RU" dirty="0"/>
              <a:t>Выполнить упражнения. </a:t>
            </a:r>
          </a:p>
          <a:p>
            <a:pPr marL="0" indent="0">
              <a:buNone/>
            </a:pPr>
            <a:r>
              <a:rPr lang="ru-RU" dirty="0"/>
              <a:t>4. Ответить на контрольные вопросы.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4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2681B-C41F-4771-8D84-21FE0F8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2. Ознакомиться с редактором </a:t>
            </a:r>
            <a:r>
              <a:rPr lang="en-US" dirty="0"/>
              <a:t>emacs.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1A4613-962E-469E-8EEE-9C9C49FC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ru-RU" dirty="0"/>
              <a:t>Открыл </a:t>
            </a:r>
            <a:r>
              <a:rPr lang="en-US" dirty="0"/>
              <a:t>emacs</a:t>
            </a:r>
            <a:r>
              <a:rPr lang="ru-RU" dirty="0"/>
              <a:t>.</a:t>
            </a:r>
          </a:p>
          <a:p>
            <a:pPr>
              <a:buAutoNum type="arabicPeriod"/>
            </a:pPr>
            <a:r>
              <a:rPr lang="ru-RU" dirty="0"/>
              <a:t> Создал файл lab07.sh с помощью комбинаций.</a:t>
            </a:r>
          </a:p>
          <a:p>
            <a:pPr marL="0" indent="0">
              <a:buNone/>
            </a:pPr>
            <a:r>
              <a:rPr lang="ru-RU" dirty="0"/>
              <a:t>3.  Набрал текст: #!/</a:t>
            </a:r>
            <a:r>
              <a:rPr lang="en-US" dirty="0"/>
              <a:t>bin/bash HELL=Hello function hello { LOCAL HELLO=World echo $HELLO } echo $HELLO </a:t>
            </a:r>
            <a:r>
              <a:rPr lang="en-US" dirty="0" err="1"/>
              <a:t>hello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Сохранил файл с помощью комбинаций </a:t>
            </a:r>
            <a:r>
              <a:rPr lang="ru-RU" dirty="0" err="1"/>
              <a:t>Ctrl</a:t>
            </a:r>
            <a:r>
              <a:rPr lang="ru-RU" dirty="0"/>
              <a:t>-x </a:t>
            </a:r>
            <a:r>
              <a:rPr lang="ru-RU" dirty="0" err="1"/>
              <a:t>Ctrl</a:t>
            </a:r>
            <a:r>
              <a:rPr lang="ru-RU" dirty="0"/>
              <a:t>-s (C-x C-s).</a:t>
            </a:r>
          </a:p>
          <a:p>
            <a:pPr marL="0" indent="0">
              <a:buNone/>
            </a:pPr>
            <a:r>
              <a:rPr lang="ru-RU" dirty="0"/>
              <a:t>5. Проделал с текстом стандартные процедуры редактирования, каждое действие осуществлял комбинацией клавиш. • Вырезал одной командой целую строку (С-k).</a:t>
            </a:r>
          </a:p>
          <a:p>
            <a:pPr marL="0" indent="0">
              <a:buNone/>
            </a:pPr>
            <a:r>
              <a:rPr lang="ru-RU" dirty="0"/>
              <a:t>6. Научился использовать команды по перемещению курсора. • Переместите курсор в начало строки (C-a).</a:t>
            </a:r>
          </a:p>
          <a:p>
            <a:pPr marL="0" indent="0">
              <a:buNone/>
            </a:pPr>
            <a:r>
              <a:rPr lang="ru-RU" dirty="0"/>
              <a:t>7. Управление буферами. • Вывел список активных буферов на экран (C-x C-b).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7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B719B-CF34-4EF7-896B-50A8EF74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34E51-DD65-42E7-BDCB-B8B27A5D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8. Управление окнами. • Поделил фрейм на 4 части: разделил фрейм на два окна по вертикали (C-x 3), а затем каждое из этих окон на две части по горизонтали (C-x 2).</a:t>
            </a:r>
          </a:p>
          <a:p>
            <a:pPr marL="0" indent="0">
              <a:buNone/>
            </a:pPr>
            <a:r>
              <a:rPr lang="ru-RU" dirty="0"/>
              <a:t>9. Режим поиска • Переключился в режим поиска (C-s) и нашел несколько слов, присутствующих в тексте.</a:t>
            </a:r>
          </a:p>
          <a:p>
            <a:pPr marL="0" indent="0">
              <a:buNone/>
            </a:pPr>
            <a:r>
              <a:rPr lang="ru-RU" dirty="0"/>
              <a:t>10 Перешел в режим поиска и замены (M-%), ввел текст, который следует найти и заменить, нажал </a:t>
            </a:r>
            <a:r>
              <a:rPr lang="ru-RU" dirty="0" err="1"/>
              <a:t>Enter</a:t>
            </a:r>
            <a:r>
              <a:rPr lang="ru-RU" dirty="0"/>
              <a:t> , затем ввел текст для замены. После подсвечивания результатов поиска, нажал ! для подтверждения замены.</a:t>
            </a:r>
          </a:p>
          <a:p>
            <a:pPr marL="0" indent="0">
              <a:buNone/>
            </a:pPr>
            <a:r>
              <a:rPr lang="ru-RU" dirty="0"/>
              <a:t>11Попробовал другой режим поиска, нажав M-s o. Он отличается от обычного режима тем, что при поиске указывает номера строк в которых найдено введённое слово и выделяет их цветом. В обычном режиме выделение цветом появляется, только когда нужно подтвердить замену</a:t>
            </a:r>
          </a:p>
        </p:txBody>
      </p:sp>
    </p:spTree>
    <p:extLst>
      <p:ext uri="{BB962C8B-B14F-4D97-AF65-F5344CB8AC3E}">
        <p14:creationId xmlns:p14="http://schemas.microsoft.com/office/powerpoint/2010/main" val="6448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1685-A65B-4A7A-950F-B4A5373A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33166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Вывод.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2EBDD4-3D15-4687-8A8F-7EC5840C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/>
              <a:t>Познакомился с операционной системой </a:t>
            </a:r>
            <a:r>
              <a:rPr lang="ru-RU" sz="3600" dirty="0" err="1"/>
              <a:t>Linux</a:t>
            </a:r>
            <a:r>
              <a:rPr lang="ru-RU" sz="3600" dirty="0"/>
              <a:t>, получил практические навыки работы с редактором </a:t>
            </a:r>
            <a:r>
              <a:rPr lang="ru-RU" sz="3600" dirty="0" err="1"/>
              <a:t>Emacs</a:t>
            </a:r>
            <a:r>
              <a:rPr lang="ru-RU" sz="36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812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340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Лабораторная работа №10</vt:lpstr>
      <vt:lpstr>Цели работы.</vt:lpstr>
      <vt:lpstr>Последовательность выполнения работы </vt:lpstr>
      <vt:lpstr> 2. Ознакомиться с редактором emacs. </vt:lpstr>
      <vt:lpstr>Презентация PowerPoint</vt:lpstr>
      <vt:lpstr>Вывод.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Байрамгельдыев Довлетмурат</dc:creator>
  <cp:lastModifiedBy>Байрамгельдыев Довлетмурат</cp:lastModifiedBy>
  <cp:revision>2</cp:revision>
  <dcterms:created xsi:type="dcterms:W3CDTF">2021-05-22T20:03:48Z</dcterms:created>
  <dcterms:modified xsi:type="dcterms:W3CDTF">2021-05-22T20:13:51Z</dcterms:modified>
</cp:coreProperties>
</file>