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2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3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3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8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7E61-4E21-44BE-9F5C-E765DC69B500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4826C-B6A5-41D0-A8A6-2A0345FE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Лабораторная работа №15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607FE-7DE8-4562-BECF-971AA276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Именованные каналы.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Байрамгельдыев Довлетмурат.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Группа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НФИбд-03-20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90ED-029F-431A-A137-4E3B34E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Цели работы.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28CDD-BCF4-448D-BDB6-E70523EF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64" y="17568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практических навыков работы с именованными каналами.</a:t>
            </a:r>
            <a:b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94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1EC3-E36C-401C-A00B-12ACF8C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20873-790E-4404-9C63-55EF0707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82302" cy="46974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Изучил приведённые в тексте программу common.h и взял данный пример за образец.</a:t>
            </a:r>
          </a:p>
          <a:p>
            <a:pPr marL="0" indent="0">
              <a:buNone/>
            </a:pPr>
            <a:r>
              <a:rPr lang="ru-RU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Изучил приведённые в тексте программу server.c и взял данный пример за образец.</a:t>
            </a:r>
          </a:p>
          <a:p>
            <a:pPr marL="0" indent="0">
              <a:buNone/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Изучил приведённые в тексте программу client.c и взял данный пример за образец.</a:t>
            </a:r>
          </a:p>
          <a:p>
            <a:pPr marL="0" indent="0">
              <a:buNone/>
            </a:pPr>
            <a:r>
              <a:rPr lang="ru-RU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Написал аналогичные программы, внеся следующие изменения: • В коде файла common.h добавил библиотеку time.</a:t>
            </a:r>
            <a:r>
              <a:rPr lang="en-US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для использования таких функций, как sleep и clock.</a:t>
            </a:r>
          </a:p>
          <a:p>
            <a:pPr marL="0" indent="0">
              <a:buNone/>
            </a:pPr>
            <a:r>
              <a:rPr lang="ru-RU" sz="7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В код файла server.c так же ввел некоторые изменения.</a:t>
            </a:r>
          </a:p>
          <a:p>
            <a:pPr marL="0" indent="0">
              <a:buNone/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 коде файла client.c использовал функцию sleep() для приостановки работы клиента. Так же приравнял переменную ttime к нулю, задав его внутри цикла.</a:t>
            </a:r>
          </a:p>
          <a:p>
            <a:pPr marL="0" indent="0">
              <a:buNone/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Проверяю, запустил коды в файлах server.c и client.c.</a:t>
            </a:r>
          </a:p>
          <a:p>
            <a:pPr>
              <a:buFontTx/>
              <a:buChar char="-"/>
            </a:pP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sz="7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AutoNum type="arabicPeriod" startAt="2"/>
            </a:pPr>
            <a:endParaRPr lang="ru-RU" sz="7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AutoNum type="arabicPeriod"/>
            </a:pPr>
            <a:endParaRPr lang="ru-RU" sz="55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AutoNum type="arabicPeriod"/>
            </a:pPr>
            <a:endParaRPr lang="ru-RU" sz="55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7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7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55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3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524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1685-A65B-4A7A-950F-B4A5373A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33166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Вывод.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2EBDD4-3D15-4687-8A8F-7EC5840C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Приобрел практические навыки работы с именованными каналами.</a:t>
            </a:r>
            <a:b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12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188</Words>
  <Application>Microsoft Office PowerPoint</Application>
  <PresentationFormat>Широкоэкранный</PresentationFormat>
  <Paragraphs>34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Consolas</vt:lpstr>
      <vt:lpstr>Times New Roman</vt:lpstr>
      <vt:lpstr>Trebuchet MS</vt:lpstr>
      <vt:lpstr>Wingdings 3</vt:lpstr>
      <vt:lpstr>Аспект</vt:lpstr>
      <vt:lpstr>Лабораторная работа №15</vt:lpstr>
      <vt:lpstr>Цели работы.</vt:lpstr>
      <vt:lpstr>Последовательность выполнения работы </vt:lpstr>
      <vt:lpstr>Вывод.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Байрамгельдыев Довлетмурат</dc:creator>
  <cp:lastModifiedBy>Байрамгельдыев Довлетмурат</cp:lastModifiedBy>
  <cp:revision>14</cp:revision>
  <dcterms:created xsi:type="dcterms:W3CDTF">2021-05-22T20:03:48Z</dcterms:created>
  <dcterms:modified xsi:type="dcterms:W3CDTF">2021-06-12T15:59:41Z</dcterms:modified>
</cp:coreProperties>
</file>