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3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2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3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5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37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9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8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0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8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80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7E61-4E21-44BE-9F5C-E765DC69B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6F7BE8-E12A-4F6E-BE9C-8A2FBF8B2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48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4826C-B6A5-41D0-A8A6-2A0345FE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Лабораторная работа №11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A607FE-7DE8-4562-BECF-971AA276D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Тема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Программирование в командном процессоре ОС UNIX. Командные файлы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                                       Студент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Байрамгельдыев Довлетмурат.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         Группа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НФИбд-03-20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4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90ED-029F-431A-A137-4E3B34E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Цели работы.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28CDD-BCF4-448D-BDB6-E70523EF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Изучить основы программирования в оболочке ОС UNIX/</a:t>
            </a:r>
            <a:r>
              <a:rPr lang="ru-RU" dirty="0" err="1">
                <a:solidFill>
                  <a:schemeClr val="tx1"/>
                </a:solidFill>
              </a:rPr>
              <a:t>Linux</a:t>
            </a:r>
            <a:r>
              <a:rPr lang="ru-RU" dirty="0">
                <a:solidFill>
                  <a:schemeClr val="tx1"/>
                </a:solidFill>
              </a:rPr>
              <a:t>, научиться писать небольшие командные файлы.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94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1EC3-E36C-401C-A00B-12ACF8C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20873-790E-4404-9C63-55EF0707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1. Написать скрипт, который при запуске будет делать резервную копию самого себя (то есть файла, в котором содержится его исходный код) в другую директорию </a:t>
            </a:r>
            <a:r>
              <a:rPr lang="ru-RU" sz="1600" dirty="0" err="1">
                <a:solidFill>
                  <a:schemeClr val="tx1"/>
                </a:solidFill>
              </a:rPr>
              <a:t>backup</a:t>
            </a:r>
            <a:r>
              <a:rPr lang="ru-RU" sz="1600" dirty="0">
                <a:solidFill>
                  <a:schemeClr val="tx1"/>
                </a:solidFill>
              </a:rPr>
              <a:t> в вашем домашнем каталоге. При этом файл должен архивироваться одним из архиваторов на выбор </a:t>
            </a:r>
            <a:r>
              <a:rPr lang="ru-RU" sz="1600" dirty="0" err="1">
                <a:solidFill>
                  <a:schemeClr val="tx1"/>
                </a:solidFill>
              </a:rPr>
              <a:t>zip</a:t>
            </a:r>
            <a:r>
              <a:rPr lang="ru-RU" sz="1600" dirty="0">
                <a:solidFill>
                  <a:schemeClr val="tx1"/>
                </a:solidFill>
              </a:rPr>
              <a:t>, bzip2 или </a:t>
            </a:r>
            <a:r>
              <a:rPr lang="ru-RU" sz="1600" dirty="0" err="1">
                <a:solidFill>
                  <a:schemeClr val="tx1"/>
                </a:solidFill>
              </a:rPr>
              <a:t>tar</a:t>
            </a:r>
            <a:r>
              <a:rPr lang="ru-RU" sz="1600" dirty="0">
                <a:solidFill>
                  <a:schemeClr val="tx1"/>
                </a:solidFill>
              </a:rPr>
              <a:t>. Способ использования команд архивации необходимо узнать, изучив справку.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2.  Написать пример командного файла, обрабатывающего любое произвольное число аргументов командной строки, в том числе превышающее десять. Например, скрипт может последовательно распечатывать значения всех переданных аргументов. </a:t>
            </a:r>
          </a:p>
          <a:p>
            <a:pPr>
              <a:buAutoNum type="arabicPeriod"/>
            </a:pPr>
            <a:endParaRPr lang="ru-RU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3. Написать командный файл — аналог команды </a:t>
            </a:r>
            <a:r>
              <a:rPr lang="ru-RU" sz="1600" dirty="0" err="1">
                <a:solidFill>
                  <a:schemeClr val="tx1"/>
                </a:solidFill>
              </a:rPr>
              <a:t>ls</a:t>
            </a:r>
            <a:r>
              <a:rPr lang="ru-RU" sz="1600" dirty="0">
                <a:solidFill>
                  <a:schemeClr val="tx1"/>
                </a:solidFill>
              </a:rPr>
              <a:t> (без использования самой этой команды и команды </a:t>
            </a:r>
            <a:r>
              <a:rPr lang="ru-RU" sz="1600" dirty="0" err="1">
                <a:solidFill>
                  <a:schemeClr val="tx1"/>
                </a:solidFill>
              </a:rPr>
              <a:t>dir</a:t>
            </a:r>
            <a:r>
              <a:rPr lang="ru-RU" sz="1600" dirty="0">
                <a:solidFill>
                  <a:schemeClr val="tx1"/>
                </a:solidFill>
              </a:rPr>
              <a:t>). Требуется, чтобы он выдавал информацию о нужном каталоге и выводил информацию о возможностях доступа к файлам этого к</a:t>
            </a:r>
            <a:r>
              <a:rPr lang="ru-RU" sz="1600" dirty="0"/>
              <a:t>аталога. </a:t>
            </a:r>
          </a:p>
        </p:txBody>
      </p:sp>
    </p:spTree>
    <p:extLst>
      <p:ext uri="{BB962C8B-B14F-4D97-AF65-F5344CB8AC3E}">
        <p14:creationId xmlns:p14="http://schemas.microsoft.com/office/powerpoint/2010/main" val="32524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1685-A65B-4A7A-950F-B4A5373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33166" cy="514350"/>
          </a:xfrm>
        </p:spPr>
        <p:txBody>
          <a:bodyPr>
            <a:normAutofit fontScale="90000"/>
          </a:bodyPr>
          <a:lstStyle/>
          <a:p>
            <a:r>
              <a:rPr lang="ru-RU" dirty="0"/>
              <a:t>Вывод.</a:t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82EBDD4-3D15-4687-8A8F-7EC5840C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С помощью данной лабораторной работы я познакомился с основами программирования в оболочке ОС UNIX/</a:t>
            </a:r>
            <a:r>
              <a:rPr lang="ru-RU" sz="2400" dirty="0" err="1">
                <a:solidFill>
                  <a:schemeClr val="tx1"/>
                </a:solidFill>
              </a:rPr>
              <a:t>Linux</a:t>
            </a:r>
            <a:r>
              <a:rPr lang="ru-RU" sz="2400" dirty="0">
                <a:solidFill>
                  <a:schemeClr val="tx1"/>
                </a:solidFill>
              </a:rPr>
              <a:t>, научился писать небольшие командные файлы. </a:t>
            </a:r>
          </a:p>
        </p:txBody>
      </p:sp>
    </p:spTree>
    <p:extLst>
      <p:ext uri="{BB962C8B-B14F-4D97-AF65-F5344CB8AC3E}">
        <p14:creationId xmlns:p14="http://schemas.microsoft.com/office/powerpoint/2010/main" val="177478125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206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Аспект</vt:lpstr>
      <vt:lpstr>Лабораторная работа №11</vt:lpstr>
      <vt:lpstr>Цели работы.</vt:lpstr>
      <vt:lpstr>Последовательность выполнения работы </vt:lpstr>
      <vt:lpstr>Вывод.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№10</dc:title>
  <dc:creator>Байрамгельдыев Довлетмурат</dc:creator>
  <cp:lastModifiedBy>Байрамгельдыев Довлетмурат</cp:lastModifiedBy>
  <cp:revision>4</cp:revision>
  <dcterms:created xsi:type="dcterms:W3CDTF">2021-05-22T20:03:48Z</dcterms:created>
  <dcterms:modified xsi:type="dcterms:W3CDTF">2021-05-28T20:48:44Z</dcterms:modified>
</cp:coreProperties>
</file>