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8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3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925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535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5258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537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861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19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81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00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86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78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80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18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28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48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4826C-B6A5-41D0-A8A6-2A0345FE0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Лабораторная работа №12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A607FE-7DE8-4562-BECF-971AA276D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 в командном процессоре ОС UNIX. Ветвления и циклы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Байрамгельдыев Довлетмурат.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Группа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НФИбд-03-20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47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890ED-029F-431A-A137-4E3B34E0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Цели работы.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28CDD-BCF4-448D-BDB6-E70523EF3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464" y="175682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 основы программирования в оболочке ОС UNIX. Научится писать более сложные командные файлы с использованием логических управляющих конструкций и циклов.</a:t>
            </a:r>
          </a:p>
          <a:p>
            <a:pPr marL="0" indent="0">
              <a:buNone/>
            </a:pPr>
            <a:br>
              <a:rPr lang="ru-RU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294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C1EC3-E36C-401C-A00B-12ACF8CB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Последовательность выполнения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20873-790E-4404-9C63-55EF07077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8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 Для начало я скопировал любой текст из интернета.</a:t>
            </a:r>
          </a:p>
          <a:p>
            <a:pPr marL="0" indent="0">
              <a:buNone/>
            </a:pPr>
            <a:r>
              <a:rPr lang="ru-RU" sz="8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 Написал на языке С++ программу, которая вводит число и определяет, является ли оно больше нуля, меньше нуля или равно нулю. Затем программа завершается с</a:t>
            </a:r>
          </a:p>
          <a:p>
            <a:pPr marL="0" indent="0">
              <a:buNone/>
            </a:pPr>
            <a:r>
              <a:rPr lang="ru-RU" sz="8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 функции exit(n), передавая информацию о коде завершения в оболочку</a:t>
            </a:r>
            <a:r>
              <a:rPr lang="ru-RU" sz="8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8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 Написал командный файл, создающий указанное число файлов, пронумерованных последовательно от 1 до N (например 1.tmp, 2.tmp, 3.tmp, 4.tmp и т.д.).</a:t>
            </a:r>
          </a:p>
          <a:p>
            <a:pPr marL="0" indent="0">
              <a:buNone/>
            </a:pPr>
            <a:r>
              <a:rPr lang="ru-RU" sz="8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 Написал командный файл, который с помощью команды </a:t>
            </a:r>
            <a:r>
              <a:rPr lang="ru-RU" sz="8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</a:t>
            </a:r>
            <a:r>
              <a:rPr lang="ru-RU" sz="8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запаковывает в архив все файлы в указанной директории.</a:t>
            </a:r>
          </a:p>
          <a:p>
            <a:pPr marL="0" indent="0">
              <a:buNone/>
            </a:pPr>
            <a:br>
              <a:rPr lang="ru-RU" sz="8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80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5241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C1685-A65B-4A7A-950F-B4A5373A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133166" cy="514350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Вывод.</a:t>
            </a:r>
            <a:br>
              <a:rPr lang="ru-RU" dirty="0"/>
            </a:b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82EBDD4-3D15-4687-8A8F-7EC5840C5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Изучил основы программирования в оболочке ОС UNIX, научился писать более сложные командные файлы с использованием логических управляющих конструкций и циклов.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8125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199</Words>
  <Application>Microsoft Office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Consolas</vt:lpstr>
      <vt:lpstr>Times New Roman</vt:lpstr>
      <vt:lpstr>Trebuchet MS</vt:lpstr>
      <vt:lpstr>Wingdings 3</vt:lpstr>
      <vt:lpstr>Аспект</vt:lpstr>
      <vt:lpstr>Лабораторная работа №12</vt:lpstr>
      <vt:lpstr>Цели работы.</vt:lpstr>
      <vt:lpstr>Последовательность выполнения работы </vt:lpstr>
      <vt:lpstr>Вывод.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№10</dc:title>
  <dc:creator>Байрамгельдыев Довлетмурат</dc:creator>
  <cp:lastModifiedBy>Байрамгельдыев Довлетмурат</cp:lastModifiedBy>
  <cp:revision>5</cp:revision>
  <dcterms:created xsi:type="dcterms:W3CDTF">2021-05-22T20:03:48Z</dcterms:created>
  <dcterms:modified xsi:type="dcterms:W3CDTF">2021-05-29T16:35:49Z</dcterms:modified>
</cp:coreProperties>
</file>