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2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3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25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3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6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0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8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8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7E61-4E21-44BE-9F5C-E765DC69B500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4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4826C-B6A5-41D0-A8A6-2A0345FE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Лабораторная работа №1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A607FE-7DE8-4562-BECF-971AA276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в командном процессоре ОС UNIX. Расширенное программирование.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Байрамгельдыев Довлетмурат.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Группа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НФИбд-03-20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90ED-029F-431A-A137-4E3B34E0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Цели работы.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28CDD-BCF4-448D-BDB6-E70523EF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64" y="175682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94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C1EC3-E36C-401C-A00B-12ACF8C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20873-790E-4404-9C63-55EF0707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текстовый файл с расширением .</a:t>
            </a:r>
            <a:r>
              <a:rPr lang="ru-RU" sz="7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после командой </a:t>
            </a:r>
            <a:r>
              <a:rPr lang="ru-RU" sz="7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ru-RU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разрешил выполнения файла.</a:t>
            </a:r>
            <a:endParaRPr lang="en-US" sz="7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текстовый файл с расширением .</a:t>
            </a:r>
            <a:r>
              <a:rPr lang="ru-RU" sz="7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после командой </a:t>
            </a:r>
            <a:r>
              <a:rPr lang="ru-RU" sz="7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ru-RU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разрешил выполнения файла.</a:t>
            </a:r>
            <a:endParaRPr lang="en-US" sz="7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Создал текстовый файл с расширением .</a:t>
            </a:r>
            <a:r>
              <a:rPr lang="ru-RU" sz="7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после командой </a:t>
            </a:r>
            <a:r>
              <a:rPr lang="ru-RU" sz="7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ru-RU" sz="7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разрешил выполнения файла.</a:t>
            </a:r>
          </a:p>
          <a:p>
            <a:pPr marL="457200" indent="-457200">
              <a:buAutoNum type="arabicPeriod"/>
            </a:pPr>
            <a:endParaRPr lang="ru-RU" sz="21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ru-RU" sz="21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sz="8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8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5241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1685-A65B-4A7A-950F-B4A5373A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133166" cy="51435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Вывод.</a:t>
            </a:r>
            <a:br>
              <a:rPr lang="ru-RU" dirty="0"/>
            </a:b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82EBDD4-3D15-4687-8A8F-7EC5840C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Изучил основы программирования в оболочке ОС UNIX, научился писать более сложные командные файлы с использованием логических управляющих конструкций и циклов.</a:t>
            </a:r>
            <a:b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125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137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Consolas</vt:lpstr>
      <vt:lpstr>Times New Roman</vt:lpstr>
      <vt:lpstr>Trebuchet MS</vt:lpstr>
      <vt:lpstr>Wingdings 3</vt:lpstr>
      <vt:lpstr>Аспект</vt:lpstr>
      <vt:lpstr>Лабораторная работа №13</vt:lpstr>
      <vt:lpstr>Цели работы.</vt:lpstr>
      <vt:lpstr>Последовательность выполнения работы </vt:lpstr>
      <vt:lpstr>Вывод.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№10</dc:title>
  <dc:creator>Байрамгельдыев Довлетмурат</dc:creator>
  <cp:lastModifiedBy>Байрамгельдыев Довлетмурат</cp:lastModifiedBy>
  <cp:revision>6</cp:revision>
  <dcterms:created xsi:type="dcterms:W3CDTF">2021-05-22T20:03:48Z</dcterms:created>
  <dcterms:modified xsi:type="dcterms:W3CDTF">2021-06-05T13:43:37Z</dcterms:modified>
</cp:coreProperties>
</file>