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1" y="1097669"/>
            <a:ext cx="8289178" cy="4886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>
          <a:xfrm>
            <a:off x="976098" y="2000284"/>
            <a:ext cx="6858000" cy="3691928"/>
          </a:xfrm>
        </p:spPr>
        <p:txBody>
          <a:bodyPr>
            <a:normAutofit/>
          </a:bodyPr>
          <a:lstStyle/>
          <a:p>
            <a:r>
              <a:rPr lang="en-US" sz="8000" b="1" i="1">
                <a:latin typeface="Dancing Script"/>
                <a:ea typeface="HYQiHei 40"/>
                <a:cs typeface="Droid Sans Mono"/>
              </a:rPr>
              <a:t>TOPIC 4: </a:t>
            </a:r>
          </a:p>
          <a:p>
            <a:r>
              <a:rPr lang="en-US" sz="8000" b="1" i="1">
                <a:latin typeface="Dancing Script"/>
                <a:ea typeface="HYQiHei 40"/>
                <a:cs typeface="Droid Sans Mono"/>
              </a:rPr>
              <a:t>Early Education</a:t>
            </a:r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715617" y="1024554"/>
            <a:ext cx="8083826" cy="4912419"/>
          </a:xfrm>
        </p:spPr>
        <p:txBody>
          <a:bodyPr>
            <a:noAutofit/>
          </a:bodyPr>
          <a:lstStyle/>
          <a:p>
            <a:r>
              <a:rPr lang="en-US" i="0">
                <a:latin typeface="Coming Soon"/>
                <a:cs typeface="Droid Sans Mono"/>
              </a:rPr>
              <a:t> </a:t>
            </a:r>
            <a:r>
              <a:rPr lang="en-US" i="0">
                <a:effectLst/>
                <a:latin typeface="Söhne"/>
              </a:rPr>
              <a:t>Jose Rizal, the national hero of the Philippines, began his early education in his hometown of Calamba, Laguna. He was taught by his mother, Teodora Alonzo, who was a highly educated woman. Later, he continued his education in Binan, Laguna, where he studied under the guidance of Justiniano Aquino Cruz, a tutor.</a:t>
            </a:r>
          </a:p>
          <a:p>
            <a:r>
              <a:rPr lang="en-US" i="0">
                <a:effectLst/>
                <a:latin typeface="Söhne"/>
              </a:rPr>
              <a:t>In 1872, Rizal went to Manila to attend the Ateneo Municipal de Manila, a prestigious Jesuit-run school. He excelled in his studies and was known for his intelligence and proficiency in various subjects. Rizal's early education played a significant role in shaping his intellectual development and his later efforts to fight for Filipino rights and independence.</a:t>
            </a:r>
          </a:p>
          <a:p>
            <a:br>
              <a:rPr lang="en-US"/>
            </a:br>
            <a:endParaRPr lang="en-US" i="0">
              <a:latin typeface="Coming Soon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>
          <a:xfrm rot="21600000">
            <a:off x="0" y="730835"/>
            <a:ext cx="7772400" cy="2526880"/>
          </a:xfrm>
        </p:spPr>
        <p:txBody>
          <a:bodyPr/>
          <a:lstStyle/>
          <a:p>
            <a:r>
              <a:rPr lang="en-US" b="1" i="0" u="none"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Introduction: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ctrTitle"/>
          </p:nvPr>
        </p:nvSpPr>
        <p:spPr>
          <a:xfrm>
            <a:off x="1105150" y="723033"/>
            <a:ext cx="3039839" cy="2199257"/>
          </a:xfrm>
        </p:spPr>
        <p:txBody>
          <a:bodyPr>
            <a:noAutofit/>
          </a:bodyPr>
          <a:lstStyle/>
          <a:p>
            <a:r>
              <a:rPr lang="en-US" sz="4000" b="1">
                <a:latin typeface="Dancing Script"/>
                <a:ea typeface="HYQiHei 40"/>
                <a:cs typeface="Droid Sans Mono"/>
              </a:rPr>
              <a:t>Jose rizal personal info</a:t>
            </a: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44" y="723034"/>
            <a:ext cx="3286856" cy="2297510"/>
          </a:xfrm>
          <a:prstGeom prst="rect">
            <a:avLst/>
          </a:prstGeom>
        </p:spPr>
      </p:pic>
      <p:sp>
        <p:nvSpPr>
          <p:cNvPr id="1048604" name="Rectangle 1048603"/>
          <p:cNvSpPr>
            <a:spLocks noGrp="1"/>
          </p:cNvSpPr>
          <p:nvPr/>
        </p:nvSpPr>
        <p:spPr>
          <a:xfrm>
            <a:off x="1285144" y="391661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Coming Soon"/>
                <a:ea typeface="HYQiHei 40"/>
                <a:cs typeface="Droid Sans Mono"/>
              </a:rPr>
              <a:t>               Jose Protacio Rizal Mercado y Alonzo Realonda was born on june 19,1861 in calamba, Laguna. He was the seventh of eleven children of Francisco Mercado And Teodora Alonso. Jose Rizal is a national hero of the Philippines. He was a writer, poet, and polymath who played a key role in the Philippine Revolution against Spanish colonial rule in the late 19th century. </a:t>
            </a:r>
            <a:endParaRPr lang="en-US">
              <a:latin typeface="Coming Soon"/>
              <a:ea typeface="HYQiHei 40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04"/>
          <p:cNvSpPr>
            <a:spLocks noGrp="1"/>
          </p:cNvSpPr>
          <p:nvPr>
            <p:ph type="ctrTitle"/>
          </p:nvPr>
        </p:nvSpPr>
        <p:spPr>
          <a:xfrm>
            <a:off x="685800" y="1850048"/>
            <a:ext cx="7772400" cy="2387600"/>
          </a:xfrm>
        </p:spPr>
        <p:txBody>
          <a:bodyPr>
            <a:normAutofit/>
          </a:bodyPr>
          <a:lstStyle/>
          <a:p>
            <a:r>
              <a:rPr lang="en-US" sz="6122" b="1"/>
              <a:t>TOPIC 2:</a:t>
            </a:r>
            <a:r>
              <a:rPr lang="en-US" sz="8000" b="1"/>
              <a:t> </a:t>
            </a:r>
            <a:br>
              <a:rPr lang="en-US" sz="8000" b="1"/>
            </a:br>
            <a:r>
              <a:rPr lang="en-US" sz="9600" b="1" i="1">
                <a:latin typeface="Dancing Script"/>
                <a:ea typeface="HYQiHei 40"/>
                <a:cs typeface="Droid Sans Mono"/>
              </a:rPr>
              <a:t>Rizal's Family</a:t>
            </a:r>
            <a:endParaRPr lang="en-US" sz="9600" i="1">
              <a:latin typeface="Dancing Script"/>
              <a:ea typeface="HYQiHei 40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048596"/>
          <p:cNvSpPr>
            <a:spLocks noGrp="1"/>
          </p:cNvSpPr>
          <p:nvPr>
            <p:ph type="ctrTitle"/>
          </p:nvPr>
        </p:nvSpPr>
        <p:spPr>
          <a:xfrm>
            <a:off x="3093147" y="106206"/>
            <a:ext cx="3646424" cy="1495638"/>
          </a:xfrm>
        </p:spPr>
        <p:txBody>
          <a:bodyPr/>
          <a:lstStyle/>
          <a:p>
            <a:r>
              <a:rPr lang="en-US" sz="2800" b="1" i="1"/>
              <a:t>*Jose rizal's Parents</a:t>
            </a:r>
            <a:r>
              <a:rPr lang="en-US" sz="2800"/>
              <a:t> *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25" y="1601843"/>
            <a:ext cx="2258289" cy="2018812"/>
          </a:xfrm>
          <a:prstGeom prst="rect">
            <a:avLst/>
          </a:prstGeom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72" y="3645140"/>
            <a:ext cx="1870312" cy="2107926"/>
          </a:xfrm>
          <a:prstGeom prst="rect">
            <a:avLst/>
          </a:prstGeom>
        </p:spPr>
      </p:pic>
      <p:sp>
        <p:nvSpPr>
          <p:cNvPr id="1048598" name="TextBox 1048597"/>
          <p:cNvSpPr txBox="1"/>
          <p:nvPr/>
        </p:nvSpPr>
        <p:spPr>
          <a:xfrm>
            <a:off x="1533709" y="4059023"/>
            <a:ext cx="3823386" cy="1513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i="0">
                <a:solidFill>
                  <a:srgbClr val="000000"/>
                </a:solidFill>
                <a:latin typeface="Coming Soon"/>
                <a:ea typeface="HYQiHei 40"/>
              </a:rPr>
              <a:t> Teodora Alonso was a highly-educated woman who was known for her intelligence and strong will. She was an active member of the La Liga Filipina, a civic organization that aimed to unite Filipinos and promote reforms. She was born in Santa Cruz, Manila on November 14, 1827 and died in 1913 in Manila.
</a:t>
            </a:r>
          </a:p>
        </p:txBody>
      </p:sp>
      <p:sp>
        <p:nvSpPr>
          <p:cNvPr id="1048599" name="TextBox 1048598"/>
          <p:cNvSpPr txBox="1"/>
          <p:nvPr/>
        </p:nvSpPr>
        <p:spPr>
          <a:xfrm>
            <a:off x="3637886" y="2041763"/>
            <a:ext cx="3438419" cy="133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Droid Sans Mono"/>
                <a:ea typeface="HYQiHei 40"/>
                <a:cs typeface="Droid Sans Mono"/>
              </a:rPr>
              <a:t>FRANCISCO MERCADO (1818-1898)</a:t>
            </a:r>
          </a:p>
          <a:p>
            <a:r>
              <a:rPr lang="en-US" sz="1200" b="1">
                <a:solidFill>
                  <a:srgbClr val="000000"/>
                </a:solidFill>
                <a:latin typeface="Droid Sans Mono"/>
                <a:ea typeface="HYQiHei 40"/>
                <a:cs typeface="Droid Sans Mono"/>
              </a:rPr>
              <a:t>Father of Jose Rizal who was the youngest of 13 offsprings of Juan and Cirila Mercado. Born in Biñan, Laguna on April 18, 1818; studied in San Jose College, Manila; and died in Manila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ctrTitle"/>
          </p:nvPr>
        </p:nvSpPr>
        <p:spPr>
          <a:xfrm>
            <a:off x="685799" y="1055247"/>
            <a:ext cx="7772400" cy="669465"/>
          </a:xfrm>
        </p:spPr>
        <p:txBody>
          <a:bodyPr>
            <a:normAutofit/>
          </a:bodyPr>
          <a:lstStyle/>
          <a:p>
            <a:r>
              <a:rPr lang="en-US" sz="4400" b="1" i="1"/>
              <a:t>*Siblings of Jose Rizal*</a:t>
            </a:r>
          </a:p>
        </p:txBody>
      </p:sp>
      <p:sp>
        <p:nvSpPr>
          <p:cNvPr id="1048595" name="Subtitle 104859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46" y="1853437"/>
            <a:ext cx="5811257" cy="3279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048590"/>
          <p:cNvSpPr>
            <a:spLocks noGrp="1"/>
          </p:cNvSpPr>
          <p:nvPr>
            <p:ph type="ctrTitle"/>
          </p:nvPr>
        </p:nvSpPr>
        <p:spPr>
          <a:xfrm>
            <a:off x="685799" y="173747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/>
              <a:t>TOPIC 3</a:t>
            </a:r>
            <a:r>
              <a:rPr lang="en-US"/>
              <a:t>:</a:t>
            </a:r>
            <a:r>
              <a:rPr lang="en-US" sz="9600" b="1" i="1">
                <a:latin typeface="Dancing Script"/>
                <a:ea typeface="HYQiHei 40"/>
              </a:rPr>
              <a:t> </a:t>
            </a:r>
            <a:br>
              <a:rPr lang="en-US" sz="9600" b="1" i="1">
                <a:latin typeface="Dancing Script"/>
                <a:ea typeface="HYQiHei 40"/>
              </a:rPr>
            </a:br>
            <a:r>
              <a:rPr lang="en-US" sz="9600" b="1" i="1">
                <a:latin typeface="Dancing Script"/>
                <a:ea typeface="HYQiHei 40"/>
              </a:rPr>
              <a:t>Rizal's Childhood</a:t>
            </a:r>
          </a:p>
        </p:txBody>
      </p:sp>
      <p:sp>
        <p:nvSpPr>
          <p:cNvPr id="1048592" name="TextBox 1048591"/>
          <p:cNvSpPr txBox="1"/>
          <p:nvPr/>
        </p:nvSpPr>
        <p:spPr>
          <a:xfrm>
            <a:off x="571999" y="13625362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048585"/>
          <p:cNvSpPr txBox="1"/>
          <p:nvPr/>
        </p:nvSpPr>
        <p:spPr>
          <a:xfrm>
            <a:off x="1214193" y="1109443"/>
            <a:ext cx="5648665" cy="9372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    </a:t>
            </a:r>
            <a:r>
              <a:rPr lang="en-US" sz="1200" b="1">
                <a:solidFill>
                  <a:srgbClr val="000000"/>
                </a:solidFill>
                <a:latin typeface="HYQiHei 40"/>
                <a:ea typeface="HYQiHei 40"/>
              </a:rPr>
              <a:t>Rizal learned to read and write at  a young age under the guidance of his mother, who was a skilled teacher. He showed exceptional intelligence and talent and was able to read and write in both Tagalog and Spanish by the age of five.</a:t>
            </a:r>
          </a:p>
        </p:txBody>
      </p:sp>
      <p:sp>
        <p:nvSpPr>
          <p:cNvPr id="1048587" name="TextBox 1048586"/>
          <p:cNvSpPr txBox="1"/>
          <p:nvPr/>
        </p:nvSpPr>
        <p:spPr>
          <a:xfrm>
            <a:off x="3136627" y="1941157"/>
            <a:ext cx="5302105" cy="1196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</a:t>
            </a:r>
            <a:r>
              <a:rPr lang="en-US" sz="1200" b="1">
                <a:solidFill>
                  <a:srgbClr val="000000"/>
                </a:solidFill>
                <a:latin typeface="Coming Soon"/>
              </a:rPr>
              <a:t>- Rizal's parents hired a private tutor named Leon Monroy to teach him more advanced subjects. Monroy recognized Rizal's exceptional abilities and encouraged him to pursue his studies further.</a:t>
            </a:r>
          </a:p>
        </p:txBody>
      </p:sp>
      <p:sp>
        <p:nvSpPr>
          <p:cNvPr id="1048588" name="TextBox 1048587"/>
          <p:cNvSpPr txBox="1"/>
          <p:nvPr/>
        </p:nvSpPr>
        <p:spPr>
          <a:xfrm>
            <a:off x="850626" y="2971013"/>
            <a:ext cx="4572000" cy="1424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</a:t>
            </a:r>
            <a:r>
              <a:rPr lang="en-US" sz="1200" b="1">
                <a:solidFill>
                  <a:srgbClr val="000000"/>
                </a:solidFill>
                <a:latin typeface="Coming Soon"/>
                <a:ea typeface="HYQiHei 40"/>
              </a:rPr>
              <a:t>- At the age of 11, Rizal was sent to Biñan to study under Justiniano Aquino Cruz, a strict and demanding teacher who prepared him for entrance exams at the Ateneo Municipal de Manila.</a:t>
            </a:r>
          </a:p>
        </p:txBody>
      </p:sp>
      <p:sp>
        <p:nvSpPr>
          <p:cNvPr id="1048589" name="TextBox 1048588"/>
          <p:cNvSpPr txBox="1"/>
          <p:nvPr/>
        </p:nvSpPr>
        <p:spPr>
          <a:xfrm>
            <a:off x="1371080" y="4722828"/>
            <a:ext cx="4416598" cy="100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ming Soon"/>
                <a:ea typeface="HYQiHei 40"/>
                <a:cs typeface="Droid Sans Mono"/>
              </a:rPr>
              <a:t>Rizal's childhood was not without its challenges, however. His family faced financial difficulties at times, and he witnessed firsthand the injustices and abuses of Spanish colonial rule in the Philippines</a:t>
            </a:r>
            <a:endParaRPr lang="en-US" sz="2800">
              <a:solidFill>
                <a:srgbClr val="000000"/>
              </a:solidFill>
              <a:latin typeface="Coming Soon"/>
              <a:ea typeface="HYQiHei 40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ubtitle 1048589"/>
          <p:cNvSpPr>
            <a:spLocks noGrp="1"/>
          </p:cNvSpPr>
          <p:nvPr>
            <p:ph type="subTitle" idx="1"/>
          </p:nvPr>
        </p:nvSpPr>
        <p:spPr>
          <a:xfrm rot="6773">
            <a:off x="1081897" y="1470414"/>
            <a:ext cx="6612083" cy="3521263"/>
          </a:xfrm>
        </p:spPr>
        <p:txBody>
          <a:bodyPr>
            <a:normAutofit lnSpcReduction="20000"/>
          </a:bodyPr>
          <a:lstStyle/>
          <a:p>
            <a:r>
              <a:rPr lang="en-US" sz="2400" b="1">
                <a:latin typeface="Coming Soon"/>
                <a:cs typeface="Droid Sans Mono"/>
              </a:rPr>
              <a:t>-Nonetheless, Rizal's childhood provided him with a strong foundation for his later achievements as a writer, poet, polymath, and advocate for Philippine independence. His parents' emphasis on education and their support for his talents helped him to become one of the most important figures in Philippine history.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Introduction:</vt:lpstr>
      <vt:lpstr>Jose rizal personal info</vt:lpstr>
      <vt:lpstr>TOPIC 2:  Rizal's Family</vt:lpstr>
      <vt:lpstr>*Jose rizal's Parents *</vt:lpstr>
      <vt:lpstr>*Siblings of Jose Rizal*</vt:lpstr>
      <vt:lpstr>TOPIC 3:  Rizal's Childhood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V2026</dc:creator>
  <cp:lastModifiedBy>arnel nacorda</cp:lastModifiedBy>
  <cp:revision>1</cp:revision>
  <dcterms:created xsi:type="dcterms:W3CDTF">2015-05-02T09:30:45Z</dcterms:created>
  <dcterms:modified xsi:type="dcterms:W3CDTF">2023-09-27T11:28:08Z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706ca1bc46cd43a99b7d9adb0405b863</vt:lpwstr>
  </property>
</Properties>
</file>