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Neural Network Model</a:t>
            </a:r>
            <a:br>
              <a:rPr lang="en-US" sz="2800" dirty="0"/>
            </a:br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7B45D7-14A5-43BA-B81D-80D85E4A5553}"/>
              </a:ext>
            </a:extLst>
          </p:cNvPr>
          <p:cNvSpPr txBox="1"/>
          <p:nvPr/>
        </p:nvSpPr>
        <p:spPr>
          <a:xfrm>
            <a:off x="628652" y="2011454"/>
            <a:ext cx="9944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Elephant" panose="02020904090505020303" pitchFamily="18" charset="0"/>
              </a:rPr>
              <a:t>Number of neurons, layers, and activation function selected for the neural networks were as follows: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DB56E0-9CF6-4B38-A8FE-CE6C10215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32768" r="17622" b="56088"/>
          <a:stretch/>
        </p:blipFill>
        <p:spPr>
          <a:xfrm>
            <a:off x="628652" y="2685541"/>
            <a:ext cx="9829782" cy="75142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B20C36-9FFE-49AE-BFD6-EC56CC691CA7}"/>
              </a:ext>
            </a:extLst>
          </p:cNvPr>
          <p:cNvSpPr txBox="1"/>
          <p:nvPr/>
        </p:nvSpPr>
        <p:spPr>
          <a:xfrm>
            <a:off x="628652" y="3464719"/>
            <a:ext cx="98297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Elephant" panose="02020904090505020303" pitchFamily="18" charset="0"/>
              </a:rPr>
              <a:t>&lt;Summary&gt;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Elephant" panose="02020904090505020303" pitchFamily="18" charset="0"/>
              </a:rPr>
              <a:t>Trial and error to add more neurons and layers, and different configurations of activation functions were attempted in order to increase the model performance.</a:t>
            </a:r>
          </a:p>
          <a:p>
            <a:pPr algn="l"/>
            <a:endParaRPr lang="en-US" dirty="0">
              <a:solidFill>
                <a:schemeClr val="accent5">
                  <a:lumMod val="75000"/>
                </a:schemeClr>
              </a:solidFill>
              <a:latin typeface="Elephant" panose="02020904090505020303" pitchFamily="18" charset="0"/>
            </a:endParaRPr>
          </a:p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Elephant" panose="02020904090505020303" pitchFamily="18" charset="0"/>
              </a:rPr>
              <a:t>&lt;Result&gt;</a:t>
            </a:r>
          </a:p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Elephant" panose="02020904090505020303" pitchFamily="18" charset="0"/>
              </a:rPr>
              <a:t>The accuracy rate of the best model (Model #2) was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Elephant" panose="02020904090505020303" pitchFamily="18" charset="0"/>
              </a:rPr>
              <a:t>97.2%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Elephant" panose="02020904090505020303" pitchFamily="18" charset="0"/>
              </a:rPr>
              <a:t>. Better than the Model#1 by adding more units, the third hidden layer, and doubling the number of epochs. It turned out Model#3 was slightly less accurate even though it added even more units possibly due to overfitting the model.</a:t>
            </a:r>
          </a:p>
        </p:txBody>
      </p:sp>
    </p:spTree>
    <p:extLst>
      <p:ext uri="{BB962C8B-B14F-4D97-AF65-F5344CB8AC3E}">
        <p14:creationId xmlns:p14="http://schemas.microsoft.com/office/powerpoint/2010/main" val="250167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Principal Component </a:t>
            </a:r>
            <a:br>
              <a:rPr lang="en-US" sz="2800" dirty="0"/>
            </a:br>
            <a:r>
              <a:rPr lang="en-US" sz="2800" dirty="0"/>
              <a:t>Visualization of clusters with </a:t>
            </a:r>
            <a:r>
              <a:rPr lang="en-US" sz="2800" dirty="0" err="1"/>
              <a:t>KMeans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7728C1-3889-49C8-9D94-9FFC37FB4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" t="18413" r="66389" b="64500"/>
          <a:stretch/>
        </p:blipFill>
        <p:spPr>
          <a:xfrm>
            <a:off x="628652" y="1992328"/>
            <a:ext cx="3559612" cy="11979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9067191-50DC-4ED0-93EA-160D775FC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2" t="19840" r="65862" b="42095"/>
          <a:stretch/>
        </p:blipFill>
        <p:spPr>
          <a:xfrm>
            <a:off x="628652" y="3325379"/>
            <a:ext cx="3559612" cy="261045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783438-1BDD-40E4-B4E1-B694136B4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2" t="61167" r="52088" b="23122"/>
          <a:stretch/>
        </p:blipFill>
        <p:spPr>
          <a:xfrm>
            <a:off x="4336286" y="1992328"/>
            <a:ext cx="6250999" cy="1241944"/>
          </a:xfrm>
          <a:prstGeom prst="rect">
            <a:avLst/>
          </a:prstGeom>
        </p:spPr>
      </p:pic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73D97244-89D5-4608-96F4-81F6DD476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12382" r="1503" b="11681"/>
          <a:stretch/>
        </p:blipFill>
        <p:spPr>
          <a:xfrm>
            <a:off x="4466389" y="3325379"/>
            <a:ext cx="5668211" cy="27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7981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42</TotalTime>
  <Words>164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Elephant</vt:lpstr>
      <vt:lpstr>Univers Condensed</vt:lpstr>
      <vt:lpstr>MemoVTI</vt:lpstr>
      <vt:lpstr>1. Neural Network Model Compiling, Training, and Evaluating the Model</vt:lpstr>
      <vt:lpstr>2. Principal Component  Visualization of clusters with KMeans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Hidetoshi Torihara</cp:lastModifiedBy>
  <cp:revision>5</cp:revision>
  <dcterms:created xsi:type="dcterms:W3CDTF">2021-10-26T01:50:15Z</dcterms:created>
  <dcterms:modified xsi:type="dcterms:W3CDTF">2021-10-26T03:42:28Z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