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FC7A-BAD6-4E77-A37C-B78D98B20494}" v="10" dt="2021-10-28T03:30:13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arm" userId="f6dc6ede-c944-4ef2-8370-dc2a56a49865" providerId="ADAL" clId="{E25EFC7A-BAD6-4E77-A37C-B78D98B20494}"/>
    <pc:docChg chg="modSld">
      <pc:chgData name="Michael Farm" userId="f6dc6ede-c944-4ef2-8370-dc2a56a49865" providerId="ADAL" clId="{E25EFC7A-BAD6-4E77-A37C-B78D98B20494}" dt="2021-10-28T03:30:30.694" v="153" actId="20577"/>
      <pc:docMkLst>
        <pc:docMk/>
      </pc:docMkLst>
      <pc:sldChg chg="addSp modSp mod">
        <pc:chgData name="Michael Farm" userId="f6dc6ede-c944-4ef2-8370-dc2a56a49865" providerId="ADAL" clId="{E25EFC7A-BAD6-4E77-A37C-B78D98B20494}" dt="2021-10-26T03:58:03.196" v="90" actId="20577"/>
        <pc:sldMkLst>
          <pc:docMk/>
          <pc:sldMk cId="3069348670" sldId="260"/>
        </pc:sldMkLst>
        <pc:spChg chg="mod">
          <ac:chgData name="Michael Farm" userId="f6dc6ede-c944-4ef2-8370-dc2a56a49865" providerId="ADAL" clId="{E25EFC7A-BAD6-4E77-A37C-B78D98B20494}" dt="2021-10-26T03:48:10.704" v="18" actId="20577"/>
          <ac:spMkLst>
            <pc:docMk/>
            <pc:sldMk cId="3069348670" sldId="260"/>
            <ac:spMk id="2" creationId="{7F42AF20-BE6C-4E90-8C0A-3DA11F27AF76}"/>
          </ac:spMkLst>
        </pc:spChg>
        <pc:spChg chg="add mod">
          <ac:chgData name="Michael Farm" userId="f6dc6ede-c944-4ef2-8370-dc2a56a49865" providerId="ADAL" clId="{E25EFC7A-BAD6-4E77-A37C-B78D98B20494}" dt="2021-10-26T03:53:23.891" v="69" actId="1076"/>
          <ac:spMkLst>
            <pc:docMk/>
            <pc:sldMk cId="3069348670" sldId="260"/>
            <ac:spMk id="3" creationId="{BDC42C42-144F-4D48-9C4C-0B2993890D00}"/>
          </ac:spMkLst>
        </pc:spChg>
        <pc:spChg chg="add mod">
          <ac:chgData name="Michael Farm" userId="f6dc6ede-c944-4ef2-8370-dc2a56a49865" providerId="ADAL" clId="{E25EFC7A-BAD6-4E77-A37C-B78D98B20494}" dt="2021-10-26T03:58:03.196" v="90" actId="20577"/>
          <ac:spMkLst>
            <pc:docMk/>
            <pc:sldMk cId="3069348670" sldId="260"/>
            <ac:spMk id="7" creationId="{21F38E4A-3FB9-4E71-9A45-0487E444354F}"/>
          </ac:spMkLst>
        </pc:spChg>
        <pc:picChg chg="add mod">
          <ac:chgData name="Michael Farm" userId="f6dc6ede-c944-4ef2-8370-dc2a56a49865" providerId="ADAL" clId="{E25EFC7A-BAD6-4E77-A37C-B78D98B20494}" dt="2021-10-26T03:51:47.817" v="53" actId="1076"/>
          <ac:picMkLst>
            <pc:docMk/>
            <pc:sldMk cId="3069348670" sldId="260"/>
            <ac:picMk id="8" creationId="{F9DB56E0-9CF6-4B38-A8FE-CE6C10215FCD}"/>
          </ac:picMkLst>
        </pc:picChg>
      </pc:sldChg>
      <pc:sldChg chg="addSp modSp mod">
        <pc:chgData name="Michael Farm" userId="f6dc6ede-c944-4ef2-8370-dc2a56a49865" providerId="ADAL" clId="{E25EFC7A-BAD6-4E77-A37C-B78D98B20494}" dt="2021-10-28T03:30:30.694" v="153" actId="20577"/>
        <pc:sldMkLst>
          <pc:docMk/>
          <pc:sldMk cId="3066507981" sldId="264"/>
        </pc:sldMkLst>
        <pc:spChg chg="add mod">
          <ac:chgData name="Michael Farm" userId="f6dc6ede-c944-4ef2-8370-dc2a56a49865" providerId="ADAL" clId="{E25EFC7A-BAD6-4E77-A37C-B78D98B20494}" dt="2021-10-28T03:30:30.694" v="153" actId="20577"/>
          <ac:spMkLst>
            <pc:docMk/>
            <pc:sldMk cId="3066507981" sldId="264"/>
            <ac:spMk id="10" creationId="{2EB44019-A429-42CF-98EF-AA96823B6E4E}"/>
          </ac:spMkLst>
        </pc:spChg>
        <pc:picChg chg="add mod">
          <ac:chgData name="Michael Farm" userId="f6dc6ede-c944-4ef2-8370-dc2a56a49865" providerId="ADAL" clId="{E25EFC7A-BAD6-4E77-A37C-B78D98B20494}" dt="2021-10-28T03:27:59.926" v="96" actId="1076"/>
          <ac:picMkLst>
            <pc:docMk/>
            <pc:sldMk cId="3066507981" sldId="264"/>
            <ac:picMk id="3" creationId="{3685527C-4432-44CE-8F26-3D37B2D1D642}"/>
          </ac:picMkLst>
        </pc:picChg>
        <pc:picChg chg="add mod">
          <ac:chgData name="Michael Farm" userId="f6dc6ede-c944-4ef2-8370-dc2a56a49865" providerId="ADAL" clId="{E25EFC7A-BAD6-4E77-A37C-B78D98B20494}" dt="2021-10-28T03:28:09.946" v="98" actId="1076"/>
          <ac:picMkLst>
            <pc:docMk/>
            <pc:sldMk cId="3066507981" sldId="264"/>
            <ac:picMk id="8" creationId="{A3E203DC-33E9-4115-917B-0861FAA85B6C}"/>
          </ac:picMkLst>
        </pc:picChg>
        <pc:picChg chg="add mod">
          <ac:chgData name="Michael Farm" userId="f6dc6ede-c944-4ef2-8370-dc2a56a49865" providerId="ADAL" clId="{E25EFC7A-BAD6-4E77-A37C-B78D98B20494}" dt="2021-10-28T03:28:30.825" v="103" actId="1076"/>
          <ac:picMkLst>
            <pc:docMk/>
            <pc:sldMk cId="3066507981" sldId="264"/>
            <ac:picMk id="9" creationId="{AE870D51-8CD6-48D5-A2D1-6420C985076E}"/>
          </ac:picMkLst>
        </pc:picChg>
      </pc:sldChg>
      <pc:sldChg chg="addSp modSp mod">
        <pc:chgData name="Michael Farm" userId="f6dc6ede-c944-4ef2-8370-dc2a56a49865" providerId="ADAL" clId="{E25EFC7A-BAD6-4E77-A37C-B78D98B20494}" dt="2021-10-26T03:54:44.452" v="82" actId="1076"/>
        <pc:sldMkLst>
          <pc:docMk/>
          <pc:sldMk cId="2501676307" sldId="265"/>
        </pc:sldMkLst>
        <pc:spChg chg="add mod">
          <ac:chgData name="Michael Farm" userId="f6dc6ede-c944-4ef2-8370-dc2a56a49865" providerId="ADAL" clId="{E25EFC7A-BAD6-4E77-A37C-B78D98B20494}" dt="2021-10-26T03:53:02.084" v="65" actId="1076"/>
          <ac:spMkLst>
            <pc:docMk/>
            <pc:sldMk cId="2501676307" sldId="265"/>
            <ac:spMk id="7" creationId="{01851630-E68E-44F8-919C-1146858670E9}"/>
          </ac:spMkLst>
        </pc:spChg>
        <pc:picChg chg="add mod">
          <ac:chgData name="Michael Farm" userId="f6dc6ede-c944-4ef2-8370-dc2a56a49865" providerId="ADAL" clId="{E25EFC7A-BAD6-4E77-A37C-B78D98B20494}" dt="2021-10-26T03:53:45.316" v="72" actId="1076"/>
          <ac:picMkLst>
            <pc:docMk/>
            <pc:sldMk cId="2501676307" sldId="265"/>
            <ac:picMk id="8" creationId="{79067191-50DC-4ED0-93EA-160D775FCC4C}"/>
          </ac:picMkLst>
        </pc:picChg>
        <pc:picChg chg="add mod">
          <ac:chgData name="Michael Farm" userId="f6dc6ede-c944-4ef2-8370-dc2a56a49865" providerId="ADAL" clId="{E25EFC7A-BAD6-4E77-A37C-B78D98B20494}" dt="2021-10-26T03:53:53.169" v="74" actId="1076"/>
          <ac:picMkLst>
            <pc:docMk/>
            <pc:sldMk cId="2501676307" sldId="265"/>
            <ac:picMk id="9" creationId="{1D7728C1-3889-49C8-9D94-9FFC37FB4472}"/>
          </ac:picMkLst>
        </pc:picChg>
        <pc:picChg chg="add mod">
          <ac:chgData name="Michael Farm" userId="f6dc6ede-c944-4ef2-8370-dc2a56a49865" providerId="ADAL" clId="{E25EFC7A-BAD6-4E77-A37C-B78D98B20494}" dt="2021-10-26T03:54:04.373" v="76" actId="1076"/>
          <ac:picMkLst>
            <pc:docMk/>
            <pc:sldMk cId="2501676307" sldId="265"/>
            <ac:picMk id="10" creationId="{9B783438-1BDD-40E4-B4E1-B694136B49FE}"/>
          </ac:picMkLst>
        </pc:picChg>
        <pc:picChg chg="add mod">
          <ac:chgData name="Michael Farm" userId="f6dc6ede-c944-4ef2-8370-dc2a56a49865" providerId="ADAL" clId="{E25EFC7A-BAD6-4E77-A37C-B78D98B20494}" dt="2021-10-26T03:54:44.452" v="82" actId="1076"/>
          <ac:picMkLst>
            <pc:docMk/>
            <pc:sldMk cId="2501676307" sldId="265"/>
            <ac:picMk id="11" creationId="{73D97244-89D5-4608-96F4-81F6DD476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r>
              <a:rPr lang="en-US" dirty="0"/>
              <a:t>Optimizing the Model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2C42-144F-4D48-9C4C-0B2993890D00}"/>
              </a:ext>
            </a:extLst>
          </p:cNvPr>
          <p:cNvSpPr txBox="1"/>
          <p:nvPr/>
        </p:nvSpPr>
        <p:spPr>
          <a:xfrm>
            <a:off x="838199" y="1480081"/>
            <a:ext cx="2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8E4A-3FB9-4E71-9A45-0487E444354F}"/>
              </a:ext>
            </a:extLst>
          </p:cNvPr>
          <p:cNvSpPr txBox="1"/>
          <p:nvPr/>
        </p:nvSpPr>
        <p:spPr>
          <a:xfrm>
            <a:off x="461319" y="2117124"/>
            <a:ext cx="10091351" cy="376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Number of neurons, layers, and activation function selected for the neural networks were as follows: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&lt;Summary&gt;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Trial and error to add more neurons and layers, and different configurations of activation functions were attempted in order to increase the model </a:t>
            </a:r>
            <a:r>
              <a:rPr lang="en-US" sz="1600">
                <a:solidFill>
                  <a:schemeClr val="accent1"/>
                </a:solidFill>
              </a:rPr>
              <a:t>performance.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&lt;Result&gt;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The accuracy rate of the best model, Model #2, was 97.2%. Better than the Model #1 by adding more units, the third hidden layer, and doubling the number of epochs. It turned out Model #3 was slightly less accurate even though it added even more units possibly due to overfitting the model.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592103" y="2591322"/>
            <a:ext cx="9829782" cy="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1630-E68E-44F8-919C-1146858670E9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Analysis - Visualization of clusters with </a:t>
            </a:r>
            <a:r>
              <a:rPr lang="en-US" sz="1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" t="19840" r="65862" b="42095"/>
          <a:stretch/>
        </p:blipFill>
        <p:spPr>
          <a:xfrm>
            <a:off x="543533" y="3429000"/>
            <a:ext cx="3325133" cy="2438500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" t="18413" r="66389" b="64500"/>
          <a:stretch/>
        </p:blipFill>
        <p:spPr>
          <a:xfrm>
            <a:off x="543533" y="2055798"/>
            <a:ext cx="3559612" cy="11979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61167" r="52088" b="23122"/>
          <a:stretch/>
        </p:blipFill>
        <p:spPr>
          <a:xfrm>
            <a:off x="4363033" y="2055798"/>
            <a:ext cx="6250999" cy="1241944"/>
          </a:xfrm>
          <a:prstGeom prst="rect">
            <a:avLst/>
          </a:prstGeom>
        </p:spPr>
      </p:pic>
      <p:pic>
        <p:nvPicPr>
          <p:cNvPr id="11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862524" y="3429000"/>
            <a:ext cx="52562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527C-4432-44CE-8F26-3D37B2D1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7" y="2110775"/>
            <a:ext cx="5096454" cy="3717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203DC-33E9-4115-917B-0861FAA8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36" y="1955275"/>
            <a:ext cx="2514286" cy="40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70D51-8CD6-48D5-A2D1-6420C985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27" y="1955275"/>
            <a:ext cx="2514287" cy="2077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44019-A429-42CF-98EF-AA96823B6E4E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Random Forest Classifier and </a:t>
            </a:r>
            <a:r>
              <a:rPr lang="en-US" sz="1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 Importance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D31-3CC7-47FB-B107-6C55F09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000-5DD0-4989-99FF-7E758F0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5A71-5C50-4A97-93D8-967E12A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0D93-75DE-444B-AA63-FA71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25E5-2583-463C-B946-7CE2ECD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83</TotalTime>
  <Words>480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Pro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Optimizing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5</cp:revision>
  <dcterms:created xsi:type="dcterms:W3CDTF">2021-10-26T01:50:15Z</dcterms:created>
  <dcterms:modified xsi:type="dcterms:W3CDTF">2021-10-28T03:30:37Z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