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27</TotalTime>
  <Words>346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Pro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4</cp:revision>
  <dcterms:created xsi:type="dcterms:W3CDTF">2021-10-26T01:50:15Z</dcterms:created>
  <dcterms:modified xsi:type="dcterms:W3CDTF">2021-10-26T03:00:37Z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