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17" dt="2021-10-30T17:08:2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custSel addSld delSld modSld">
      <pc:chgData name="Michael Farm" userId="f6dc6ede-c944-4ef2-8370-dc2a56a49865" providerId="ADAL" clId="{E25EFC7A-BAD6-4E77-A37C-B78D98B20494}" dt="2021-10-30T17:09:39.450" v="718" actId="1076"/>
      <pc:docMkLst>
        <pc:docMk/>
      </pc:docMkLst>
      <pc:sldChg chg="modSp mod">
        <pc:chgData name="Michael Farm" userId="f6dc6ede-c944-4ef2-8370-dc2a56a49865" providerId="ADAL" clId="{E25EFC7A-BAD6-4E77-A37C-B78D98B20494}" dt="2021-10-28T03:35:34.676" v="184" actId="12"/>
        <pc:sldMkLst>
          <pc:docMk/>
          <pc:sldMk cId="3691194211" sldId="258"/>
        </pc:sldMkLst>
        <pc:spChg chg="mod">
          <ac:chgData name="Michael Farm" userId="f6dc6ede-c944-4ef2-8370-dc2a56a49865" providerId="ADAL" clId="{E25EFC7A-BAD6-4E77-A37C-B78D98B20494}" dt="2021-10-28T03:35:34.676" v="184" actId="12"/>
          <ac:spMkLst>
            <pc:docMk/>
            <pc:sldMk cId="3691194211" sldId="258"/>
            <ac:spMk id="3" creationId="{1948DA69-DA6E-410A-A58F-4A3B590741FA}"/>
          </ac:spMkLst>
        </pc:spChg>
      </pc:sldChg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del">
        <pc:chgData name="Michael Farm" userId="f6dc6ede-c944-4ef2-8370-dc2a56a49865" providerId="ADAL" clId="{E25EFC7A-BAD6-4E77-A37C-B78D98B20494}" dt="2021-10-28T03:35:50.968" v="185" actId="47"/>
        <pc:sldMkLst>
          <pc:docMk/>
          <pc:sldMk cId="1454893401" sldId="261"/>
        </pc:sldMkLst>
      </pc:sldChg>
      <pc:sldChg chg="addSp delSp modSp mod">
        <pc:chgData name="Michael Farm" userId="f6dc6ede-c944-4ef2-8370-dc2a56a49865" providerId="ADAL" clId="{E25EFC7A-BAD6-4E77-A37C-B78D98B20494}" dt="2021-10-28T04:03:04.820" v="701" actId="20577"/>
        <pc:sldMkLst>
          <pc:docMk/>
          <pc:sldMk cId="3193756003" sldId="262"/>
        </pc:sldMkLst>
        <pc:spChg chg="add del mod">
          <ac:chgData name="Michael Farm" userId="f6dc6ede-c944-4ef2-8370-dc2a56a49865" providerId="ADAL" clId="{E25EFC7A-BAD6-4E77-A37C-B78D98B20494}" dt="2021-10-28T03:55:47.910" v="218"/>
          <ac:spMkLst>
            <pc:docMk/>
            <pc:sldMk cId="3193756003" sldId="262"/>
            <ac:spMk id="3" creationId="{8ACC9749-5E49-47D4-A991-D636960997C0}"/>
          </ac:spMkLst>
        </pc:spChg>
        <pc:spChg chg="add mod">
          <ac:chgData name="Michael Farm" userId="f6dc6ede-c944-4ef2-8370-dc2a56a49865" providerId="ADAL" clId="{E25EFC7A-BAD6-4E77-A37C-B78D98B20494}" dt="2021-10-28T04:03:04.820" v="701" actId="20577"/>
          <ac:spMkLst>
            <pc:docMk/>
            <pc:sldMk cId="3193756003" sldId="262"/>
            <ac:spMk id="7" creationId="{94EB8A6A-8C9D-4AEA-B618-CCC2A4EB5F7A}"/>
          </ac:spMkLst>
        </pc:spChg>
      </pc:sldChg>
      <pc:sldChg chg="addSp delSp modSp mod">
        <pc:chgData name="Michael Farm" userId="f6dc6ede-c944-4ef2-8370-dc2a56a49865" providerId="ADAL" clId="{E25EFC7A-BAD6-4E77-A37C-B78D98B20494}" dt="2021-10-30T17:09:39.450" v="718" actId="1076"/>
        <pc:sldMkLst>
          <pc:docMk/>
          <pc:sldMk cId="3066507981" sldId="264"/>
        </pc:sldMkLst>
        <pc:spChg chg="add mod">
          <ac:chgData name="Michael Farm" userId="f6dc6ede-c944-4ef2-8370-dc2a56a49865" providerId="ADAL" clId="{E25EFC7A-BAD6-4E77-A37C-B78D98B20494}" dt="2021-10-28T03:30:30.694" v="153" actId="20577"/>
          <ac:spMkLst>
            <pc:docMk/>
            <pc:sldMk cId="3066507981" sldId="264"/>
            <ac:spMk id="10" creationId="{2EB44019-A429-42CF-98EF-AA96823B6E4E}"/>
          </ac:spMkLst>
        </pc:spChg>
        <pc:picChg chg="add mod">
          <ac:chgData name="Michael Farm" userId="f6dc6ede-c944-4ef2-8370-dc2a56a49865" providerId="ADAL" clId="{E25EFC7A-BAD6-4E77-A37C-B78D98B20494}" dt="2021-10-30T17:09:39.450" v="718" actId="1076"/>
          <ac:picMkLst>
            <pc:docMk/>
            <pc:sldMk cId="3066507981" sldId="264"/>
            <ac:picMk id="3" creationId="{3685527C-4432-44CE-8F26-3D37B2D1D642}"/>
          </ac:picMkLst>
        </pc:picChg>
        <pc:picChg chg="add mod ord">
          <ac:chgData name="Michael Farm" userId="f6dc6ede-c944-4ef2-8370-dc2a56a49865" providerId="ADAL" clId="{E25EFC7A-BAD6-4E77-A37C-B78D98B20494}" dt="2021-10-30T17:09:04.547" v="714" actId="1076"/>
          <ac:picMkLst>
            <pc:docMk/>
            <pc:sldMk cId="3066507981" sldId="264"/>
            <ac:picMk id="7" creationId="{650DD772-6ED4-4231-9906-E1EE68C89824}"/>
          </ac:picMkLst>
        </pc:picChg>
        <pc:picChg chg="add del mod">
          <ac:chgData name="Michael Farm" userId="f6dc6ede-c944-4ef2-8370-dc2a56a49865" providerId="ADAL" clId="{E25EFC7A-BAD6-4E77-A37C-B78D98B20494}" dt="2021-10-28T03:51:42.308" v="196" actId="478"/>
          <ac:picMkLst>
            <pc:docMk/>
            <pc:sldMk cId="3066507981" sldId="264"/>
            <ac:picMk id="8" creationId="{A3E203DC-33E9-4115-917B-0861FAA85B6C}"/>
          </ac:picMkLst>
        </pc:picChg>
        <pc:picChg chg="add mod">
          <ac:chgData name="Michael Farm" userId="f6dc6ede-c944-4ef2-8370-dc2a56a49865" providerId="ADAL" clId="{E25EFC7A-BAD6-4E77-A37C-B78D98B20494}" dt="2021-10-30T17:09:07.403" v="715" actId="1076"/>
          <ac:picMkLst>
            <pc:docMk/>
            <pc:sldMk cId="3066507981" sldId="264"/>
            <ac:picMk id="8" creationId="{CBC91619-38F8-4306-B9B9-4B4762EBADC7}"/>
          </ac:picMkLst>
        </pc:picChg>
        <pc:picChg chg="add del mod">
          <ac:chgData name="Michael Farm" userId="f6dc6ede-c944-4ef2-8370-dc2a56a49865" providerId="ADAL" clId="{E25EFC7A-BAD6-4E77-A37C-B78D98B20494}" dt="2021-10-28T03:51:42.859" v="197" actId="478"/>
          <ac:picMkLst>
            <pc:docMk/>
            <pc:sldMk cId="3066507981" sldId="264"/>
            <ac:picMk id="9" creationId="{AE870D51-8CD6-48D5-A2D1-6420C985076E}"/>
          </ac:picMkLst>
        </pc:picChg>
        <pc:picChg chg="add del mod">
          <ac:chgData name="Michael Farm" userId="f6dc6ede-c944-4ef2-8370-dc2a56a49865" providerId="ADAL" clId="{E25EFC7A-BAD6-4E77-A37C-B78D98B20494}" dt="2021-10-28T03:52:00.249" v="201" actId="21"/>
          <ac:picMkLst>
            <pc:docMk/>
            <pc:sldMk cId="3066507981" sldId="264"/>
            <ac:picMk id="11" creationId="{B8F570BA-DAAF-4D0A-AF25-BF65FF1FAE7A}"/>
          </ac:picMkLst>
        </pc:picChg>
        <pc:picChg chg="add del mod">
          <ac:chgData name="Michael Farm" userId="f6dc6ede-c944-4ef2-8370-dc2a56a49865" providerId="ADAL" clId="{E25EFC7A-BAD6-4E77-A37C-B78D98B20494}" dt="2021-10-30T17:08:04.195" v="702" actId="478"/>
          <ac:picMkLst>
            <pc:docMk/>
            <pc:sldMk cId="3066507981" sldId="264"/>
            <ac:picMk id="12" creationId="{D7C5314B-3750-4F28-A321-C44EF6EC8B02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  <pc:sldChg chg="addSp delSp modSp add mod">
        <pc:chgData name="Michael Farm" userId="f6dc6ede-c944-4ef2-8370-dc2a56a49865" providerId="ADAL" clId="{E25EFC7A-BAD6-4E77-A37C-B78D98B20494}" dt="2021-10-28T03:53:07.858" v="215" actId="1076"/>
        <pc:sldMkLst>
          <pc:docMk/>
          <pc:sldMk cId="1814835804" sldId="266"/>
        </pc:sldMkLst>
        <pc:picChg chg="del">
          <ac:chgData name="Michael Farm" userId="f6dc6ede-c944-4ef2-8370-dc2a56a49865" providerId="ADAL" clId="{E25EFC7A-BAD6-4E77-A37C-B78D98B20494}" dt="2021-10-28T03:51:39.146" v="194" actId="478"/>
          <ac:picMkLst>
            <pc:docMk/>
            <pc:sldMk cId="1814835804" sldId="266"/>
            <ac:picMk id="3" creationId="{3685527C-4432-44CE-8F26-3D37B2D1D642}"/>
          </ac:picMkLst>
        </pc:picChg>
        <pc:picChg chg="del">
          <ac:chgData name="Michael Farm" userId="f6dc6ede-c944-4ef2-8370-dc2a56a49865" providerId="ADAL" clId="{E25EFC7A-BAD6-4E77-A37C-B78D98B20494}" dt="2021-10-28T03:51:37.835" v="193" actId="478"/>
          <ac:picMkLst>
            <pc:docMk/>
            <pc:sldMk cId="1814835804" sldId="266"/>
            <ac:picMk id="8" creationId="{A3E203DC-33E9-4115-917B-0861FAA85B6C}"/>
          </ac:picMkLst>
        </pc:picChg>
        <pc:picChg chg="del">
          <ac:chgData name="Michael Farm" userId="f6dc6ede-c944-4ef2-8370-dc2a56a49865" providerId="ADAL" clId="{E25EFC7A-BAD6-4E77-A37C-B78D98B20494}" dt="2021-10-28T03:52:06.566" v="205" actId="21"/>
          <ac:picMkLst>
            <pc:docMk/>
            <pc:sldMk cId="1814835804" sldId="266"/>
            <ac:picMk id="9" creationId="{AE870D51-8CD6-48D5-A2D1-6420C985076E}"/>
          </ac:picMkLst>
        </pc:picChg>
        <pc:picChg chg="del">
          <ac:chgData name="Michael Farm" userId="f6dc6ede-c944-4ef2-8370-dc2a56a49865" providerId="ADAL" clId="{E25EFC7A-BAD6-4E77-A37C-B78D98B20494}" dt="2021-10-28T03:51:40.703" v="195" actId="478"/>
          <ac:picMkLst>
            <pc:docMk/>
            <pc:sldMk cId="1814835804" sldId="266"/>
            <ac:picMk id="11" creationId="{B8F570BA-DAAF-4D0A-AF25-BF65FF1FAE7A}"/>
          </ac:picMkLst>
        </pc:picChg>
        <pc:picChg chg="add mod">
          <ac:chgData name="Michael Farm" userId="f6dc6ede-c944-4ef2-8370-dc2a56a49865" providerId="ADAL" clId="{E25EFC7A-BAD6-4E77-A37C-B78D98B20494}" dt="2021-10-28T03:53:07.858" v="215" actId="1076"/>
          <ac:picMkLst>
            <pc:docMk/>
            <pc:sldMk cId="1814835804" sldId="266"/>
            <ac:picMk id="12" creationId="{5E2275BA-3F95-4D71-B345-BF50DC451D2F}"/>
          </ac:picMkLst>
        </pc:picChg>
        <pc:picChg chg="add mod">
          <ac:chgData name="Michael Farm" userId="f6dc6ede-c944-4ef2-8370-dc2a56a49865" providerId="ADAL" clId="{E25EFC7A-BAD6-4E77-A37C-B78D98B20494}" dt="2021-10-28T03:53:01.972" v="214" actId="1076"/>
          <ac:picMkLst>
            <pc:docMk/>
            <pc:sldMk cId="1814835804" sldId="266"/>
            <ac:picMk id="13" creationId="{91DC76A5-527E-4042-BC71-F05077E48D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10/27/2021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Neural Network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- Visualization of clusters with </a:t>
            </a:r>
            <a:r>
              <a:rPr lang="en-US" dirty="0" err="1"/>
              <a:t>KMeans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Random Forest Classifier and Feature Importance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10/27/2021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 -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527C-4432-44CE-8F26-3D37B2D1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9" y="1971810"/>
            <a:ext cx="5477468" cy="3995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44019-A429-42CF-98EF-AA96823B6E4E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Forest Classifier and Feature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91619-38F8-4306-B9B9-4B4762EB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15" y="3992642"/>
            <a:ext cx="3133725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DD772-6ED4-4231-9906-E1EE68C8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15" y="1921686"/>
            <a:ext cx="3009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44019-A429-42CF-98EF-AA96823B6E4E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Random Forest Classifier and Feature Importance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E2275BA-3F95-4D71-B345-BF50DC45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36" y="2105292"/>
            <a:ext cx="5073901" cy="3717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DC76A5-527E-4042-BC71-F05077E4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91" y="1956704"/>
            <a:ext cx="5073901" cy="40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B8A6A-8C9D-4AEA-B618-CCC2A4EB5F7A}"/>
              </a:ext>
            </a:extLst>
          </p:cNvPr>
          <p:cNvSpPr txBox="1"/>
          <p:nvPr/>
        </p:nvSpPr>
        <p:spPr>
          <a:xfrm>
            <a:off x="628652" y="2240692"/>
            <a:ext cx="7782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Data played heavily into the accuracy of our models;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Neural Network: 95-97%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PCA: Successfully clustered based on diagnosis.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	Random Forest: 95-97%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The next plausible direction would be to use the Dataset to determine survival rate based on the 30 features. Is there a solid line that can be drawn based on the features that can help medical professionals determine survival.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3752</TotalTime>
  <Words>578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Pro</vt:lpstr>
      <vt:lpstr>Courier New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Compiling, Training, and Evaluating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Michael Farm</cp:lastModifiedBy>
  <cp:revision>5</cp:revision>
  <dcterms:created xsi:type="dcterms:W3CDTF">2021-10-26T01:50:15Z</dcterms:created>
  <dcterms:modified xsi:type="dcterms:W3CDTF">2021-10-30T17:09:47Z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