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9" dt="2021-10-28T03:28:2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modSld">
      <pc:chgData name="Michael Farm" userId="f6dc6ede-c944-4ef2-8370-dc2a56a49865" providerId="ADAL" clId="{E25EFC7A-BAD6-4E77-A37C-B78D98B20494}" dt="2021-10-28T03:28:30.825" v="103" actId="1076"/>
      <pc:docMkLst>
        <pc:docMk/>
      </pc:docMkLst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addSp modSp mod">
        <pc:chgData name="Michael Farm" userId="f6dc6ede-c944-4ef2-8370-dc2a56a49865" providerId="ADAL" clId="{E25EFC7A-BAD6-4E77-A37C-B78D98B20494}" dt="2021-10-28T03:28:30.825" v="103" actId="1076"/>
        <pc:sldMkLst>
          <pc:docMk/>
          <pc:sldMk cId="3066507981" sldId="264"/>
        </pc:sldMkLst>
        <pc:picChg chg="add mod">
          <ac:chgData name="Michael Farm" userId="f6dc6ede-c944-4ef2-8370-dc2a56a49865" providerId="ADAL" clId="{E25EFC7A-BAD6-4E77-A37C-B78D98B20494}" dt="2021-10-28T03:27:59.926" v="96" actId="1076"/>
          <ac:picMkLst>
            <pc:docMk/>
            <pc:sldMk cId="3066507981" sldId="264"/>
            <ac:picMk id="3" creationId="{3685527C-4432-44CE-8F26-3D37B2D1D642}"/>
          </ac:picMkLst>
        </pc:picChg>
        <pc:picChg chg="add mod">
          <ac:chgData name="Michael Farm" userId="f6dc6ede-c944-4ef2-8370-dc2a56a49865" providerId="ADAL" clId="{E25EFC7A-BAD6-4E77-A37C-B78D98B20494}" dt="2021-10-28T03:28:09.946" v="98" actId="1076"/>
          <ac:picMkLst>
            <pc:docMk/>
            <pc:sldMk cId="3066507981" sldId="264"/>
            <ac:picMk id="8" creationId="{A3E203DC-33E9-4115-917B-0861FAA85B6C}"/>
          </ac:picMkLst>
        </pc:picChg>
        <pc:picChg chg="add mod">
          <ac:chgData name="Michael Farm" userId="f6dc6ede-c944-4ef2-8370-dc2a56a49865" providerId="ADAL" clId="{E25EFC7A-BAD6-4E77-A37C-B78D98B20494}" dt="2021-10-28T03:28:30.825" v="103" actId="1076"/>
          <ac:picMkLst>
            <pc:docMk/>
            <pc:sldMk cId="3066507981" sldId="264"/>
            <ac:picMk id="9" creationId="{AE870D51-8CD6-48D5-A2D1-6420C985076E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</a:t>
            </a:r>
            <a:r>
              <a:rPr lang="en-US" sz="1600">
                <a:solidFill>
                  <a:schemeClr val="accent1"/>
                </a:solidFill>
              </a:rPr>
              <a:t>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 -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527C-4432-44CE-8F26-3D37B2D1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7" y="2110775"/>
            <a:ext cx="5096454" cy="3717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203DC-33E9-4115-917B-0861FAA8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36" y="1955275"/>
            <a:ext cx="2514286" cy="40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70D51-8CD6-48D5-A2D1-6420C985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27" y="1955275"/>
            <a:ext cx="2514287" cy="20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83</TotalTime>
  <Words>474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5</cp:revision>
  <dcterms:created xsi:type="dcterms:W3CDTF">2021-10-26T01:50:15Z</dcterms:created>
  <dcterms:modified xsi:type="dcterms:W3CDTF">2021-10-28T03:28:31Z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