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70">
            <a:extLst>
              <a:ext uri="{FF2B5EF4-FFF2-40B4-BE49-F238E27FC236}">
                <a16:creationId xmlns:a16="http://schemas.microsoft.com/office/drawing/2014/main" id="{0A609FA1-66A6-415B-92B9-358030A6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2">
            <a:extLst>
              <a:ext uri="{FF2B5EF4-FFF2-40B4-BE49-F238E27FC236}">
                <a16:creationId xmlns:a16="http://schemas.microsoft.com/office/drawing/2014/main" id="{C6AAC2E7-7798-447E-893B-FB7FF71F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1591A-5A37-4728-92B0-9AF5CF92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545" y="852061"/>
            <a:ext cx="5317728" cy="3762441"/>
          </a:xfrm>
        </p:spPr>
        <p:txBody>
          <a:bodyPr anchor="t">
            <a:normAutofit/>
          </a:bodyPr>
          <a:lstStyle/>
          <a:p>
            <a:r>
              <a:rPr lang="en-US" dirty="0"/>
              <a:t>Project 4 –    </a:t>
            </a:r>
            <a:r>
              <a:rPr lang="en-US" sz="3200" dirty="0"/>
              <a:t>Breast Cancer Identifier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Is there a feature or set of features that best predicts whether the patient is Malignant or Benign?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67364-5FF2-4B06-8663-C32599E1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45" y="5167330"/>
            <a:ext cx="5639754" cy="6856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Scikit-learn -- Python-Pandas -- SQL Database</a:t>
            </a:r>
          </a:p>
        </p:txBody>
      </p:sp>
      <p:sp useBgFill="1">
        <p:nvSpPr>
          <p:cNvPr id="1049" name="Rectangle 74">
            <a:extLst>
              <a:ext uri="{FF2B5EF4-FFF2-40B4-BE49-F238E27FC236}">
                <a16:creationId xmlns:a16="http://schemas.microsoft.com/office/drawing/2014/main" id="{0C7A4652-999F-41AA-AE49-F6D4BFC35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373" y="334928"/>
            <a:ext cx="4309798" cy="5709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east-cancer-ribbon - Myriad Genetics, Inc.">
            <a:extLst>
              <a:ext uri="{FF2B5EF4-FFF2-40B4-BE49-F238E27FC236}">
                <a16:creationId xmlns:a16="http://schemas.microsoft.com/office/drawing/2014/main" id="{7C93B467-7515-4B3B-BCBC-D5FD51DA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270" y="717694"/>
            <a:ext cx="3196682" cy="499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6A21-6351-46F9-A636-527EE50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C593-0195-47CB-873C-1C066DF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A0168-EB40-45AF-89A1-87DE0A55FFC6}" type="datetime1">
              <a:rPr lang="en-US" smtClean="0"/>
              <a:pPr>
                <a:spcAft>
                  <a:spcPts val="600"/>
                </a:spcAft>
              </a:pPr>
              <a:t>10/25/2021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4B87-E2EE-4F6E-BE62-6C56FF53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50" name="Rectangle 76">
            <a:extLst>
              <a:ext uri="{FF2B5EF4-FFF2-40B4-BE49-F238E27FC236}">
                <a16:creationId xmlns:a16="http://schemas.microsoft.com/office/drawing/2014/main" id="{4D71D159-A1DF-4F65-8788-481D96986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Connector 78">
            <a:extLst>
              <a:ext uri="{FF2B5EF4-FFF2-40B4-BE49-F238E27FC236}">
                <a16:creationId xmlns:a16="http://schemas.microsoft.com/office/drawing/2014/main" id="{29E95324-29FA-4B64-9A99-0F7037323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34928"/>
            <a:ext cx="0" cy="571250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80">
            <a:extLst>
              <a:ext uri="{FF2B5EF4-FFF2-40B4-BE49-F238E27FC236}">
                <a16:creationId xmlns:a16="http://schemas.microsoft.com/office/drawing/2014/main" id="{957D6974-7D69-4C5A-9069-2C6D3351F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4994444"/>
            <a:ext cx="6214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5FCEE-5988-4D87-B294-5E39454E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5280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84">
            <a:extLst>
              <a:ext uri="{FF2B5EF4-FFF2-40B4-BE49-F238E27FC236}">
                <a16:creationId xmlns:a16="http://schemas.microsoft.com/office/drawing/2014/main" id="{4859395A-E9B2-4640-911E-0C4DE63A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10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CCF1-6808-4644-A193-48F1CC1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5EF-D832-4601-A840-3B68C24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732032"/>
          </a:xfrm>
        </p:spPr>
        <p:txBody>
          <a:bodyPr/>
          <a:lstStyle/>
          <a:p>
            <a:r>
              <a:rPr lang="en-US" dirty="0"/>
              <a:t>1 in 8 Women in the United States will develop Breast Cancer in her lifetime.</a:t>
            </a:r>
          </a:p>
          <a:p>
            <a:r>
              <a:rPr lang="en-US" dirty="0"/>
              <a:t>63% of breast cancer cases are diagnosed at a localized stage (no sign that the cancer has spread outside of the breast), for which the 5-year survival rate is 99%.</a:t>
            </a:r>
          </a:p>
          <a:p>
            <a:r>
              <a:rPr lang="en-US" dirty="0"/>
              <a:t>There are over 3.8 million breast cancer survivors in the United States.</a:t>
            </a:r>
            <a:endParaRPr lang="en-US" b="0" i="0" dirty="0">
              <a:solidFill>
                <a:srgbClr val="46363B"/>
              </a:solidFill>
              <a:effectLst/>
              <a:latin typeface="Avenir Next 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C58B-7534-4C11-964A-42112DC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F296-4BF5-495B-9499-9C41EC96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1A69-F50B-4166-B90E-5D33C6C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357-ED14-4318-B1E2-CC1E9279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A69-DA6E-410A-A58F-4A3B5907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Scikit-learn – Python Pandas – SQL Database.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Compiling, Training, and Evaluating the Model</a:t>
            </a:r>
          </a:p>
          <a:p>
            <a:r>
              <a:rPr lang="en-US" dirty="0"/>
              <a:t>Optimizing the Model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3424-C942-4EB7-B2D8-234190E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389C-0779-4DC0-83C0-2BCCA63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786C-6289-46BD-ACE6-109EB178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2354-9163-449A-92B0-D7888DF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43DD-94D4-412C-966C-9F067A64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A487-5ACC-4337-820E-81015714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E1B-411D-4A0A-91FC-327CA0D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EE2C2-C136-4767-8DE0-9CECED42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2" y="2018608"/>
            <a:ext cx="9068972" cy="23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5D31-3CC7-47FB-B107-6C55F09E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Optimizing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000-5DD0-4989-99FF-7E758F09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5A71-5C50-4A97-93D8-967E12A2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0D93-75DE-444B-AA63-FA714F9B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25E5-2583-463C-B946-7CE2ECD4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438-566A-4755-9E3E-8DE90C4C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460D-6158-4E76-879F-B01B76DE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128C-0FC6-4DE3-849E-0B9C6225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7A43-2989-4B81-8799-C5C942A4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600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27</TotalTime>
  <Words>238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Pro</vt:lpstr>
      <vt:lpstr>Elephant</vt:lpstr>
      <vt:lpstr>Univers Condensed</vt:lpstr>
      <vt:lpstr>MemoVTI</vt:lpstr>
      <vt:lpstr>Project 4 –    Breast Cancer Identifier     Is there a feature or set of features that best predicts whether the patient is Malignant or Benign?</vt:lpstr>
      <vt:lpstr>Why?</vt:lpstr>
      <vt:lpstr>How?</vt:lpstr>
      <vt:lpstr>Data Processing</vt:lpstr>
      <vt:lpstr>Compiling, Training, and Evaluating the Model</vt:lpstr>
      <vt:lpstr>Optimizing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   Breast Cancer Identifier     Is there a feature or set of features that best predicts whether the patient is Malignant or Benign?</dc:title>
  <dc:creator>Michael Farm</dc:creator>
  <cp:lastModifiedBy>Michael Farm</cp:lastModifiedBy>
  <cp:revision>3</cp:revision>
  <dcterms:created xsi:type="dcterms:W3CDTF">2021-10-26T01:50:15Z</dcterms:created>
  <dcterms:modified xsi:type="dcterms:W3CDTF">2021-10-26T02:17:44Z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2021-10-26T02:17:41Z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fc2fadf6-e158-40aa-b1bd-0000f1d7f36f</vt:lpwstr>
  </property>
  <property fmtid="{D5CDD505-2E9C-101B-9397-08002B2CF9AE}" pid="8" name="MSIP_Label_52d06e56-1756-4005-87f1-1edc72dd4bdf_ContentBits">
    <vt:lpwstr>0</vt:lpwstr>
  </property>
</Properties>
</file>