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1BF24-801B-4D60-A1C1-668BB834E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66DE55-ABCF-4B78-8AF6-0EDB4C45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EB241-1DFB-4808-B571-B8374A1E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BB48-DC3E-4F74-A6C6-D61B017C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38565-1648-4315-9857-25421B61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E0A32-9024-4ECE-8F85-CEF953D4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02A302-78CA-4E8B-82DF-4D4AF356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7ADA-0CE8-4112-B4E2-8FF7DE06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35E5B-F5BF-4C00-BF61-BB6AA42A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A6A0A-BB3C-4EB6-A146-3C66F7E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69A76D-4FCB-48BC-8E75-3B620AAC5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06DCA-592D-4C9B-89A1-F297E2E0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66279-B21A-4A68-BD00-563EA376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CF330-9FD0-4A8A-90A4-DE0DEB94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C3577-E237-4A3E-A7C0-DC35D44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8B8C9-9203-4D9B-906A-89A0B80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4BF66-5A85-4F95-8F79-C839F250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E8528-3B17-47A3-BC88-61E6D1B0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018CC-C0A5-4FB6-92B3-912B0D54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5D928-E055-467B-8FC8-C7DF23A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44C4E-7044-4D52-9922-1BFAD296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FF6DA-863D-4058-B1DE-9E91BFA6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B5C34-070E-49AC-A6BA-CB2C47A1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75DA3-E972-44BF-B675-F016D79E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4515C-029D-4AD0-B2DB-AC95DCA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A8894-E8EE-4968-813F-CD4CAB40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1EAFC-50B0-454C-8812-3912F13E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DF018-913D-45F5-98EB-16274226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1EE1FD-29DD-453D-88C3-512A5A84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D32D4-621D-4953-8CD8-70B3A5CB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0A15E7-0233-4137-B392-23868421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51A0E-F025-4AB2-A3C6-53906E5C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2E1F1-E175-4FD5-BBF3-B498CF3F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127E7A-AD10-4919-9136-26BF98BF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92DDC7-81BE-44C3-A9C5-76668446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85C4C7-F166-4D11-841C-B55D30ECE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CD9F1D-8925-4021-BF93-4C83485B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1F8D59-B304-4817-98F7-A496E131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C5EB5A-BAB9-4260-AC55-10F518D4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81C0A-1634-4B5B-997B-390E8CFB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7D5E00-5478-48BA-9DE0-7334BC9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A0DEF0-9C2E-4C58-B5DE-B57FBDA8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252CC-4D5B-440F-9BC1-6254619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D7FAA9-101C-4197-93B3-31D6365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070A32-F2BC-4101-A5CE-D1485649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A3B309-DB2B-4C18-A934-D8862EF2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311F6-0B37-4010-A9F0-DF2E1BB8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B132-E039-467B-8EFC-39DA3F10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678C4-A0BC-4CC7-8AB2-C0FBD010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FDCD0A-4265-45C4-AA3A-73562BE5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097D4-7BCE-42DC-8B08-0C53613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B00B0F-513E-4ABF-BE71-AABDF95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090EA-7FE5-4782-BF63-9E263773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1CD401-E399-4AB8-AFD5-87709E3D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DC6593-99DB-4021-A4D7-5A9C06285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1DEAE-9A86-45CF-88A8-9D12EE8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89B7A4-C3E1-415B-BA83-F2B55F95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E7139C-4495-4935-9EA5-965243A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BF3DC7-1246-4050-8FBF-FE2E403D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5C527-1FEE-433A-9971-AE6EE118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01908-352A-4DEE-87F0-31D466B1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E9E5-28BE-45E0-8929-C0A0AD054BB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DABFB-0B3F-4345-9619-CF25F5C2A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3E819-4B9B-42C4-8C3B-713594CA7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ABC8-6F88-493E-AE56-AEBF579A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1E744-91B2-42AD-B1F2-9E2537DE94F2}"/>
              </a:ext>
            </a:extLst>
          </p:cNvPr>
          <p:cNvSpPr txBox="1"/>
          <p:nvPr/>
        </p:nvSpPr>
        <p:spPr>
          <a:xfrm>
            <a:off x="0" y="14209"/>
            <a:ext cx="6124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Bahnschrift SemiBold SemiConden" panose="020B0502040204020203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831164-2070-483D-93D9-EC27E6C4FEFC}"/>
              </a:ext>
            </a:extLst>
          </p:cNvPr>
          <p:cNvSpPr/>
          <p:nvPr/>
        </p:nvSpPr>
        <p:spPr>
          <a:xfrm>
            <a:off x="0" y="213194"/>
            <a:ext cx="12192000" cy="4317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spc="3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BIZ UDPゴシック" panose="020B0400000000000000" pitchFamily="50" charset="-128"/>
              </a:rPr>
              <a:t>Data Preprocessing</a:t>
            </a:r>
            <a:endParaRPr lang="ja-JP" altLang="en-US" sz="2800" b="1" spc="300" dirty="0">
              <a:solidFill>
                <a:schemeClr val="bg1"/>
              </a:solidFill>
              <a:latin typeface="Bahnschrift SemiBold SemiConden" panose="020B0502040204020203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CA7211-2CBA-491C-B0E3-863955E079A2}"/>
              </a:ext>
            </a:extLst>
          </p:cNvPr>
          <p:cNvSpPr txBox="1"/>
          <p:nvPr/>
        </p:nvSpPr>
        <p:spPr>
          <a:xfrm>
            <a:off x="204157" y="826221"/>
            <a:ext cx="1198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The target variable of the model was the column ‘Target’ whether the prediction is (1): Benign or (0): Malignant.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The features used in the models were all except </a:t>
            </a:r>
            <a:r>
              <a:rPr lang="en-US" dirty="0">
                <a:latin typeface="Bahnschrift SemiBold SemiConden" panose="020B0502040204020203" pitchFamily="34" charset="0"/>
              </a:rPr>
              <a:t>‘Target’ </a:t>
            </a: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that consists of 30 features. *3 sets </a:t>
            </a:r>
            <a:r>
              <a:rPr lang="en-US" dirty="0">
                <a:latin typeface="Bahnschrift SemiBold SemiConden" panose="020B0502040204020203" pitchFamily="34" charset="0"/>
              </a:rPr>
              <a:t>(means, errors, and worst) </a:t>
            </a:r>
            <a:r>
              <a:rPr lang="en-US" b="0" i="0" dirty="0">
                <a:effectLst/>
                <a:latin typeface="Bahnschrift SemiBold SemiConden" panose="020B0502040204020203" pitchFamily="34" charset="0"/>
              </a:rPr>
              <a:t>of 10 features</a:t>
            </a:r>
            <a:r>
              <a:rPr lang="en-US" dirty="0">
                <a:latin typeface="Bahnschrift SemiBold SemiConden" panose="020B0502040204020203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And renamed the features which had space in between to underscore to fit to SQL;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34D0869-AF47-48FE-8024-DB72E4FE7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" t="24618" r="57917" b="59124"/>
          <a:stretch/>
        </p:blipFill>
        <p:spPr>
          <a:xfrm>
            <a:off x="602433" y="2253876"/>
            <a:ext cx="5056687" cy="12764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88D39D4-AA56-4F09-BEBE-2F5ABB629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" t="46615" r="112" b="26007"/>
          <a:stretch/>
        </p:blipFill>
        <p:spPr>
          <a:xfrm>
            <a:off x="206193" y="4381242"/>
            <a:ext cx="11836762" cy="1914236"/>
          </a:xfrm>
          <a:prstGeom prst="rect">
            <a:avLst/>
          </a:prstGeom>
        </p:spPr>
      </p:pic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2F5D84C-EACF-4502-A9E5-C796C1BE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38" y="1649516"/>
            <a:ext cx="3273402" cy="26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B4A1E8-05CB-41C3-9F1C-3B6F66286E23}"/>
              </a:ext>
            </a:extLst>
          </p:cNvPr>
          <p:cNvSpPr/>
          <p:nvPr/>
        </p:nvSpPr>
        <p:spPr>
          <a:xfrm>
            <a:off x="0" y="229838"/>
            <a:ext cx="12192000" cy="4317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spc="3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BIZ UDPゴシック" panose="020B0400000000000000" pitchFamily="50" charset="-128"/>
              </a:rPr>
              <a:t>Compiling, Training, and Evaluating the Model</a:t>
            </a:r>
            <a:endParaRPr lang="ja-JP" altLang="en-US" sz="2800" b="1" spc="300" dirty="0">
              <a:solidFill>
                <a:schemeClr val="bg1"/>
              </a:solidFill>
              <a:latin typeface="Bahnschrift SemiBold SemiConden" panose="020B0502040204020203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AB9C83-B4E1-4795-A90C-DD48564FCE0A}"/>
              </a:ext>
            </a:extLst>
          </p:cNvPr>
          <p:cNvSpPr txBox="1"/>
          <p:nvPr/>
        </p:nvSpPr>
        <p:spPr>
          <a:xfrm>
            <a:off x="173831" y="76234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Number of neurons, layers, and activation function selected for the neural networks were as follows: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CE47AC-B38A-45B5-A214-E1F7B81EDED5}"/>
              </a:ext>
            </a:extLst>
          </p:cNvPr>
          <p:cNvSpPr txBox="1"/>
          <p:nvPr/>
        </p:nvSpPr>
        <p:spPr>
          <a:xfrm>
            <a:off x="273016" y="2235313"/>
            <a:ext cx="115644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&lt;Summary&gt;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Trial and error to add more neurons and layers, and different configurations of activation functions were attempted in order to increase the model performance.</a:t>
            </a: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endParaRPr lang="en-US" dirty="0">
              <a:latin typeface="Bahnschrift SemiBold SemiConden" panose="020B0502040204020203" pitchFamily="34" charset="0"/>
            </a:endParaRP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&lt;Result&gt;</a:t>
            </a:r>
          </a:p>
          <a:p>
            <a:pPr algn="l"/>
            <a:r>
              <a:rPr lang="en-US" dirty="0">
                <a:latin typeface="Bahnschrift SemiBold SemiConden" panose="020B0502040204020203" pitchFamily="34" charset="0"/>
              </a:rPr>
              <a:t>The accuracy rate of the best model (Model #2) was 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97.2%. </a:t>
            </a:r>
            <a:r>
              <a:rPr lang="en-US" dirty="0">
                <a:latin typeface="Bahnschrift SemiBold SemiConden" panose="020B0502040204020203" pitchFamily="34" charset="0"/>
              </a:rPr>
              <a:t>Better than the Model#1 by adding more units, the third hidden layer, and doubling the number of epochs. It turned out Model#3 was slightly less accurate even though it added even more units possibly due to overfitting the model.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FAC3862-BC7D-4F39-87C6-3B4C54F09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173831" y="1231611"/>
            <a:ext cx="11822699" cy="9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198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Bahnschrift SemiBold SemiConden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15</cp:revision>
  <dcterms:created xsi:type="dcterms:W3CDTF">2021-10-14T07:53:34Z</dcterms:created>
  <dcterms:modified xsi:type="dcterms:W3CDTF">2021-10-26T03:12:15Z</dcterms:modified>
</cp:coreProperties>
</file>