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2921-481B-4D40-808C-F6C98B9B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1AC8-CA7F-4D0A-BC9D-127D70CC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89F0-7E22-40CE-8D7F-1A78604B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F8DC-05C7-4E53-BE16-F4926895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12E9-9AFB-47A9-9220-6E824E9F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ECF1-64A1-461B-80F6-BE33262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0D0A-9FBC-42CB-98B9-1AD26312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936A-1E9A-4CA8-B34C-4148DEC1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AC8A-75A8-439E-9BA6-BD450522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D38F-958F-4B47-BBDD-7FF1E0B4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84607-C539-49D4-AC04-41D786D31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E68A4-E45C-4AD5-A6AD-0697E7A6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D038-A2A0-475E-AB49-8ED5399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38DA-79A4-424D-8BA0-B52F620C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1D76-4916-4C52-BD61-4EA0DF8C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DFA5-A95D-4FF7-B9CE-301DF37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C963-3406-47A9-A87F-CDF6C72A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706D-FF3C-4A39-8EBC-07A7AB70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7304-1BD3-455A-8DD8-386FDF53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E707-E95C-451B-A875-4C174DE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01C9-621F-4077-9AFE-5E51F443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4E54-EF21-4EFD-9629-B0DF50BB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38F-3053-4540-8410-ABFD223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A1EB-4A6C-4B53-8FF3-553001CD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896E-E63F-4F7D-8792-39F6A1BA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4131-F99A-4B34-84AB-478E511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E114-AC88-4BD8-9252-DCB2D7A8D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5D0C-CA8C-47EC-9EA1-F5A0F445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2D86C-4D64-4C1C-8BB1-1CC9326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3E59-B4DC-4D53-9F21-98CDFA5C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1E82F-D683-4702-B83D-30D92584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F4DE-0408-485B-9825-90F66135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899B-D55D-4F6C-998D-69C13E14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FDC46-10A4-45CB-9F0D-C761773B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28651-9245-4C09-A30B-391DA8513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AF1A0-70E7-4483-B15F-B0780915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E9FFE-53C2-4AC4-9406-4192FC8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2C52-5F52-4FA2-A1F2-4D7971C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5965A-6BF1-4AF8-9383-7BC86BEE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C406-5B92-45FE-A20E-FD87BBD5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644A0-A951-4B9B-A0BC-2EB66679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A3627-76E5-4F1B-86D8-2FF02F02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8251F-69AC-46C0-92F0-058332E5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E597B-251A-4B73-A0C4-281C4370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795B0-0AB5-4DAD-B3B7-C4F594B6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CE38-3863-4CCC-9ECB-A537D23B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5717-7638-4553-9C28-907DD95A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5867-4BA4-4808-AC9C-B63452D1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D0D81-4889-4BAB-AF7D-78EBF648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5254-829A-4321-8D5F-079D547E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F9A5-2C68-43F5-80D3-9122793F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1E32-9765-434D-B12A-5FDFAD69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ADA9-D368-4492-828C-77F2F3F3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80897-D9F7-4335-AC2A-10FD1509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F99C3-8AD1-4815-B55F-A37EF50D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F651A-75A7-45A3-AA19-C00DCB3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8D1F-2553-4F0C-83FA-9AE4AAA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1971-0397-4E85-8BB2-E0ED0AE4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F1A1C-F122-49AB-BA89-882668E7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E5B6-3ABD-407B-B9B4-2C396B91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A95A-7C0E-4557-BB85-5643221E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A637-5098-4B3B-86ED-CADCAAC6C39C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5935-3219-4D41-97DC-20AA8EA19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A9DA-6C2D-459A-B396-4F1938F3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E02A-72D2-4AEC-8C89-759D3313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84F-C724-4AE2-AD09-BB1D9918A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4BEF-60BE-431B-AB65-8E3BCEBED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Keith Downing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CIT 360</a:t>
            </a:r>
          </a:p>
        </p:txBody>
      </p:sp>
    </p:spTree>
    <p:extLst>
      <p:ext uri="{BB962C8B-B14F-4D97-AF65-F5344CB8AC3E}">
        <p14:creationId xmlns:p14="http://schemas.microsoft.com/office/powerpoint/2010/main" val="298322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3967-E25F-4152-AE49-ED5BA01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7ADC-D5AB-4480-B3C4-97C43D5D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Class Categories: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Hashtable</a:t>
            </a:r>
            <a:r>
              <a:rPr lang="en-US" dirty="0"/>
              <a:t>,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, and 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and </a:t>
            </a:r>
            <a:r>
              <a:rPr lang="en-US" dirty="0" err="1"/>
              <a:t>LinkedHashSet</a:t>
            </a:r>
            <a:r>
              <a:rPr lang="en-US" dirty="0"/>
              <a:t>.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, Vector, </a:t>
            </a:r>
            <a:r>
              <a:rPr lang="en-US" dirty="0" err="1"/>
              <a:t>LinkedList</a:t>
            </a:r>
            <a:r>
              <a:rPr lang="en-US" dirty="0"/>
              <a:t>, and Priority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7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FA25-2A02-4EE8-821A-0094184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E6F0-D979-4D0D-822B-43AFC249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Hashtable</a:t>
            </a:r>
            <a:r>
              <a:rPr lang="en-US" sz="1600" dirty="0"/>
              <a:t> is an array of list. Each list is known as a bucket. The position of bucket is identified by calling the </a:t>
            </a:r>
            <a:r>
              <a:rPr lang="en-US" sz="1600" dirty="0" err="1"/>
              <a:t>hashcode</a:t>
            </a:r>
            <a:r>
              <a:rPr lang="en-US" sz="1600" dirty="0"/>
              <a:t>() method. A </a:t>
            </a:r>
            <a:r>
              <a:rPr lang="en-US" sz="1600" dirty="0" err="1"/>
              <a:t>Hashtable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not have any null key or value.</a:t>
            </a:r>
          </a:p>
          <a:p>
            <a:pPr lvl="1"/>
            <a:r>
              <a:rPr lang="en-US" sz="1600" dirty="0"/>
              <a:t>It is synchronized.</a:t>
            </a:r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HashMap</a:t>
            </a:r>
            <a:r>
              <a:rPr lang="en-US" sz="1600" dirty="0"/>
              <a:t> contains values based on the key.</a:t>
            </a:r>
          </a:p>
          <a:p>
            <a:pPr lvl="1"/>
            <a:r>
              <a:rPr lang="en-US" sz="1600" dirty="0"/>
              <a:t>It contains only unique elements.</a:t>
            </a:r>
          </a:p>
          <a:p>
            <a:pPr lvl="1"/>
            <a:r>
              <a:rPr lang="en-US" sz="1600" dirty="0"/>
              <a:t>It may have one null key and multiple null values.</a:t>
            </a:r>
          </a:p>
          <a:p>
            <a:pPr lvl="1"/>
            <a:r>
              <a:rPr lang="en-US" sz="1600" dirty="0"/>
              <a:t>It maintains no order.</a:t>
            </a:r>
          </a:p>
        </p:txBody>
      </p:sp>
    </p:spTree>
    <p:extLst>
      <p:ext uri="{BB962C8B-B14F-4D97-AF65-F5344CB8AC3E}">
        <p14:creationId xmlns:p14="http://schemas.microsoft.com/office/powerpoint/2010/main" val="36452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316A-89CF-4382-BB7B-D21C990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70D4-B9B7-4F52-B80F-12EBB036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r>
              <a:rPr lang="en-US" dirty="0" err="1"/>
              <a:t>LinkedHashMap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23C-EE67-4F7D-AEBD-68F9089C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1A36-E10A-4E33-8DD0-7D7EAC7D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 err="1"/>
              <a:t>TreeSet</a:t>
            </a:r>
            <a:endParaRPr lang="en-US" dirty="0"/>
          </a:p>
          <a:p>
            <a:r>
              <a:rPr lang="en-US" dirty="0" err="1"/>
              <a:t>LinkedHashSet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4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B081-3DB2-4E2D-BE6F-7868735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7DCD-E799-4238-89B3-6B395ED6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Vector</a:t>
            </a:r>
          </a:p>
          <a:p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81282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Collections</vt:lpstr>
      <vt:lpstr>Java Collections Overview</vt:lpstr>
      <vt:lpstr>Map</vt:lpstr>
      <vt:lpstr>Map Continued</vt:lpstr>
      <vt:lpstr>Set</vt:lpstr>
      <vt:lpstr>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Downing</dc:creator>
  <cp:lastModifiedBy>Keith Downing</cp:lastModifiedBy>
  <cp:revision>7</cp:revision>
  <dcterms:created xsi:type="dcterms:W3CDTF">2017-09-22T18:58:13Z</dcterms:created>
  <dcterms:modified xsi:type="dcterms:W3CDTF">2017-09-22T19:43:46Z</dcterms:modified>
</cp:coreProperties>
</file>