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62" r:id="rId5"/>
    <p:sldId id="258"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ith Downing" initials="KD" lastIdx="1" clrIdx="0">
    <p:extLst>
      <p:ext uri="{19B8F6BF-5375-455C-9EA6-DF929625EA0E}">
        <p15:presenceInfo xmlns:p15="http://schemas.microsoft.com/office/powerpoint/2012/main" userId="Keith Down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90" d="100"/>
          <a:sy n="90" d="100"/>
        </p:scale>
        <p:origin x="3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0-02T15:07:58.845" idx="1">
    <p:pos x="10" y="10"/>
    <p:text>https://ramj2ee.blogspot.com/2013/08/application-controller-design-pattern.html#.WdKOGGhSyM8</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844530-27A2-4AF5-B535-CFADAAC612C0}" type="datetimeFigureOut">
              <a:rPr lang="en-US" smtClean="0"/>
              <a:t>10/2/2017</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A567447-D9E1-4534-AD2D-BAE2347EBDE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913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844530-27A2-4AF5-B535-CFADAAC612C0}"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67447-D9E1-4534-AD2D-BAE2347EBDE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199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844530-27A2-4AF5-B535-CFADAAC612C0}"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67447-D9E1-4534-AD2D-BAE2347EBDE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3807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844530-27A2-4AF5-B535-CFADAAC612C0}"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67447-D9E1-4534-AD2D-BAE2347EBDE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0860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844530-27A2-4AF5-B535-CFADAAC612C0}"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67447-D9E1-4534-AD2D-BAE2347EBDE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682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844530-27A2-4AF5-B535-CFADAAC612C0}"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67447-D9E1-4534-AD2D-BAE2347EBDE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2639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844530-27A2-4AF5-B535-CFADAAC612C0}" type="datetimeFigureOut">
              <a:rPr lang="en-US" smtClean="0"/>
              <a:t>10/2/2017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67447-D9E1-4534-AD2D-BAE2347EBDE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119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844530-27A2-4AF5-B535-CFADAAC612C0}" type="datetimeFigureOut">
              <a:rPr lang="en-US" smtClean="0"/>
              <a:t>10/2/2017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67447-D9E1-4534-AD2D-BAE2347EBDE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949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844530-27A2-4AF5-B535-CFADAAC612C0}" type="datetimeFigureOut">
              <a:rPr lang="en-US" smtClean="0"/>
              <a:t>10/2/2017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67447-D9E1-4534-AD2D-BAE2347EBDEE}" type="slidenum">
              <a:rPr lang="en-US" smtClean="0"/>
              <a:t>‹#›</a:t>
            </a:fld>
            <a:endParaRPr lang="en-US"/>
          </a:p>
        </p:txBody>
      </p:sp>
    </p:spTree>
    <p:extLst>
      <p:ext uri="{BB962C8B-B14F-4D97-AF65-F5344CB8AC3E}">
        <p14:creationId xmlns:p14="http://schemas.microsoft.com/office/powerpoint/2010/main" val="151909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844530-27A2-4AF5-B535-CFADAAC612C0}"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67447-D9E1-4534-AD2D-BAE2347EBDE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640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A844530-27A2-4AF5-B535-CFADAAC612C0}" type="datetimeFigureOut">
              <a:rPr lang="en-US" smtClean="0"/>
              <a:t>10/2/2017</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A567447-D9E1-4534-AD2D-BAE2347EBDE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8399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A844530-27A2-4AF5-B535-CFADAAC612C0}" type="datetimeFigureOut">
              <a:rPr lang="en-US" smtClean="0"/>
              <a:t>10/2/2017</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A567447-D9E1-4534-AD2D-BAE2347EBDE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10810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forum.codecall.net/topic/72183-mvc-application-in-java/" TargetMode="External"/><Relationship Id="rId2" Type="http://schemas.openxmlformats.org/officeDocument/2006/relationships/hyperlink" Target="http://www.corej2eepatterns.com/ApplicationController.htm" TargetMode="External"/><Relationship Id="rId1" Type="http://schemas.openxmlformats.org/officeDocument/2006/relationships/slideLayout" Target="../slideLayouts/slideLayout2.xml"/><Relationship Id="rId4" Type="http://schemas.openxmlformats.org/officeDocument/2006/relationships/hyperlink" Target="https://ramj2ee.blogspot.com/2013/08/application-controller-design-pattern.html#.WdKOGGhSyM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8AE45-502A-4E99-A20C-69A0097A7150}"/>
              </a:ext>
            </a:extLst>
          </p:cNvPr>
          <p:cNvSpPr>
            <a:spLocks noGrp="1"/>
          </p:cNvSpPr>
          <p:nvPr>
            <p:ph type="ctrTitle"/>
          </p:nvPr>
        </p:nvSpPr>
        <p:spPr/>
        <p:txBody>
          <a:bodyPr>
            <a:normAutofit fontScale="90000"/>
          </a:bodyPr>
          <a:lstStyle/>
          <a:p>
            <a:r>
              <a:rPr lang="en-US" dirty="0"/>
              <a:t>Application Controller Pattern and MVC</a:t>
            </a:r>
          </a:p>
        </p:txBody>
      </p:sp>
      <p:sp>
        <p:nvSpPr>
          <p:cNvPr id="3" name="Subtitle 2">
            <a:extLst>
              <a:ext uri="{FF2B5EF4-FFF2-40B4-BE49-F238E27FC236}">
                <a16:creationId xmlns:a16="http://schemas.microsoft.com/office/drawing/2014/main" id="{B7C46FC1-DD17-4DC8-9A1E-3B69822D7C28}"/>
              </a:ext>
            </a:extLst>
          </p:cNvPr>
          <p:cNvSpPr>
            <a:spLocks noGrp="1"/>
          </p:cNvSpPr>
          <p:nvPr>
            <p:ph type="subTitle" idx="1"/>
          </p:nvPr>
        </p:nvSpPr>
        <p:spPr/>
        <p:txBody>
          <a:bodyPr>
            <a:noAutofit/>
          </a:bodyPr>
          <a:lstStyle/>
          <a:p>
            <a:r>
              <a:rPr lang="en-US" sz="1600" dirty="0"/>
              <a:t>By</a:t>
            </a:r>
          </a:p>
          <a:p>
            <a:r>
              <a:rPr lang="en-US" sz="1600" dirty="0"/>
              <a:t>Keith Downing</a:t>
            </a:r>
          </a:p>
          <a:p>
            <a:r>
              <a:rPr lang="en-US" sz="1600" dirty="0"/>
              <a:t>CIT 360 </a:t>
            </a:r>
          </a:p>
          <a:p>
            <a:r>
              <a:rPr lang="en-US" sz="1600" dirty="0"/>
              <a:t>Group 1</a:t>
            </a:r>
          </a:p>
        </p:txBody>
      </p:sp>
    </p:spTree>
    <p:extLst>
      <p:ext uri="{BB962C8B-B14F-4D97-AF65-F5344CB8AC3E}">
        <p14:creationId xmlns:p14="http://schemas.microsoft.com/office/powerpoint/2010/main" val="279497313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D150-2796-49EB-B125-1FE7BFC74899}"/>
              </a:ext>
            </a:extLst>
          </p:cNvPr>
          <p:cNvSpPr>
            <a:spLocks noGrp="1"/>
          </p:cNvSpPr>
          <p:nvPr>
            <p:ph type="title"/>
          </p:nvPr>
        </p:nvSpPr>
        <p:spPr/>
        <p:txBody>
          <a:bodyPr/>
          <a:lstStyle/>
          <a:p>
            <a:r>
              <a:rPr lang="en-US" dirty="0"/>
              <a:t>Application Controller Pattern</a:t>
            </a:r>
          </a:p>
        </p:txBody>
      </p:sp>
      <p:sp>
        <p:nvSpPr>
          <p:cNvPr id="3" name="Content Placeholder 2">
            <a:extLst>
              <a:ext uri="{FF2B5EF4-FFF2-40B4-BE49-F238E27FC236}">
                <a16:creationId xmlns:a16="http://schemas.microsoft.com/office/drawing/2014/main" id="{9652B0B6-436F-4354-B32A-27210DD0B1EE}"/>
              </a:ext>
            </a:extLst>
          </p:cNvPr>
          <p:cNvSpPr>
            <a:spLocks noGrp="1"/>
          </p:cNvSpPr>
          <p:nvPr>
            <p:ph idx="1"/>
          </p:nvPr>
        </p:nvSpPr>
        <p:spPr/>
        <p:txBody>
          <a:bodyPr>
            <a:normAutofit fontScale="85000" lnSpcReduction="20000"/>
          </a:bodyPr>
          <a:lstStyle/>
          <a:p>
            <a:r>
              <a:rPr lang="en-US" dirty="0"/>
              <a:t>A design used to solve a comparison problem where integers and strings might conflict.</a:t>
            </a:r>
          </a:p>
          <a:p>
            <a:r>
              <a:rPr lang="en-US" dirty="0"/>
              <a:t>Application class and the </a:t>
            </a:r>
            <a:r>
              <a:rPr lang="en-US" dirty="0" err="1"/>
              <a:t>ApplicationController</a:t>
            </a:r>
            <a:r>
              <a:rPr lang="en-US" dirty="0"/>
              <a:t> are defined as delegates since once the call has been made your application will do no more independent computation. </a:t>
            </a:r>
          </a:p>
          <a:p>
            <a:r>
              <a:rPr lang="en-US" dirty="0"/>
              <a:t>Delegates the handling of the situation to the </a:t>
            </a:r>
            <a:r>
              <a:rPr lang="en-US" dirty="0" err="1"/>
              <a:t>ApplicationController</a:t>
            </a:r>
            <a:r>
              <a:rPr lang="en-US" dirty="0"/>
              <a:t>.</a:t>
            </a:r>
          </a:p>
          <a:p>
            <a:r>
              <a:rPr lang="en-US" dirty="0"/>
              <a:t>Application controller is a centralized point for handling screen navigation and the flow of an application.</a:t>
            </a:r>
          </a:p>
          <a:p>
            <a:r>
              <a:rPr lang="en-US" dirty="0"/>
              <a:t>Used to control UI transition logic in one place.</a:t>
            </a:r>
          </a:p>
          <a:p>
            <a:r>
              <a:rPr lang="en-US" dirty="0"/>
              <a:t>Centralize the flow of the application and screen navigation so that you can change the flow in one place. This will allow changes to occur with little or not changes to the source code.</a:t>
            </a:r>
          </a:p>
          <a:p>
            <a:r>
              <a:rPr lang="en-US" dirty="0"/>
              <a:t>More complex processes will require the use of more controllers.</a:t>
            </a:r>
            <a:br>
              <a:rPr lang="en-US" dirty="0"/>
            </a:br>
            <a:endParaRPr lang="en-US" dirty="0"/>
          </a:p>
        </p:txBody>
      </p:sp>
    </p:spTree>
    <p:extLst>
      <p:ext uri="{BB962C8B-B14F-4D97-AF65-F5344CB8AC3E}">
        <p14:creationId xmlns:p14="http://schemas.microsoft.com/office/powerpoint/2010/main" val="10377363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429E-0D6B-4BB2-967F-7567EA3BDEB4}"/>
              </a:ext>
            </a:extLst>
          </p:cNvPr>
          <p:cNvSpPr>
            <a:spLocks noGrp="1"/>
          </p:cNvSpPr>
          <p:nvPr>
            <p:ph type="title"/>
          </p:nvPr>
        </p:nvSpPr>
        <p:spPr/>
        <p:txBody>
          <a:bodyPr/>
          <a:lstStyle/>
          <a:p>
            <a:r>
              <a:rPr lang="en-US" dirty="0"/>
              <a:t>Application Controller Pattern Cont.</a:t>
            </a:r>
          </a:p>
        </p:txBody>
      </p:sp>
      <p:sp>
        <p:nvSpPr>
          <p:cNvPr id="3" name="Content Placeholder 2">
            <a:extLst>
              <a:ext uri="{FF2B5EF4-FFF2-40B4-BE49-F238E27FC236}">
                <a16:creationId xmlns:a16="http://schemas.microsoft.com/office/drawing/2014/main" id="{4136869C-D9CE-4AFD-9445-12A8ECFA7EDC}"/>
              </a:ext>
            </a:extLst>
          </p:cNvPr>
          <p:cNvSpPr>
            <a:spLocks noGrp="1"/>
          </p:cNvSpPr>
          <p:nvPr>
            <p:ph idx="1"/>
          </p:nvPr>
        </p:nvSpPr>
        <p:spPr/>
        <p:txBody>
          <a:bodyPr>
            <a:normAutofit/>
          </a:bodyPr>
          <a:lstStyle/>
          <a:p>
            <a:r>
              <a:rPr lang="en-US" dirty="0"/>
              <a:t>Application Controller centralizes control, retrieval, and invocation of view and command processing. While a Front Controller acts as a centralized access point and controller for incoming requests, the Application Controller is responsible for identifying and invoking commands, and for identifying and dispatching to views. The Application Controller pattern is used to centralize retrieval and invocation of request-processing components, such as commands and views.  (UML Diagram Example)</a:t>
            </a:r>
          </a:p>
        </p:txBody>
      </p:sp>
    </p:spTree>
    <p:extLst>
      <p:ext uri="{BB962C8B-B14F-4D97-AF65-F5344CB8AC3E}">
        <p14:creationId xmlns:p14="http://schemas.microsoft.com/office/powerpoint/2010/main" val="4347276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8354-FC75-41A1-8023-5C79D074EF1B}"/>
              </a:ext>
            </a:extLst>
          </p:cNvPr>
          <p:cNvSpPr>
            <a:spLocks noGrp="1"/>
          </p:cNvSpPr>
          <p:nvPr>
            <p:ph type="title"/>
          </p:nvPr>
        </p:nvSpPr>
        <p:spPr/>
        <p:txBody>
          <a:bodyPr/>
          <a:lstStyle/>
          <a:p>
            <a:r>
              <a:rPr lang="en-US" dirty="0"/>
              <a:t>Application Controller Pattern</a:t>
            </a:r>
          </a:p>
        </p:txBody>
      </p:sp>
      <p:pic>
        <p:nvPicPr>
          <p:cNvPr id="4" name="Content Placeholder 3" descr="Screen Clipping">
            <a:extLst>
              <a:ext uri="{FF2B5EF4-FFF2-40B4-BE49-F238E27FC236}">
                <a16:creationId xmlns:a16="http://schemas.microsoft.com/office/drawing/2014/main" id="{B5B3A169-DEC1-4AD6-A86C-1D57DC7E42E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19350" y="1825625"/>
            <a:ext cx="7758014" cy="4041775"/>
          </a:xfrm>
          <a:prstGeom prst="rect">
            <a:avLst/>
          </a:prstGeom>
        </p:spPr>
      </p:pic>
    </p:spTree>
    <p:extLst>
      <p:ext uri="{BB962C8B-B14F-4D97-AF65-F5344CB8AC3E}">
        <p14:creationId xmlns:p14="http://schemas.microsoft.com/office/powerpoint/2010/main" val="3365365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FB2C-A3AB-46C1-88D6-31296F8A2F75}"/>
              </a:ext>
            </a:extLst>
          </p:cNvPr>
          <p:cNvSpPr>
            <a:spLocks noGrp="1"/>
          </p:cNvSpPr>
          <p:nvPr>
            <p:ph type="title"/>
          </p:nvPr>
        </p:nvSpPr>
        <p:spPr/>
        <p:txBody>
          <a:bodyPr/>
          <a:lstStyle/>
          <a:p>
            <a:r>
              <a:rPr lang="en-US" dirty="0"/>
              <a:t>MVC</a:t>
            </a:r>
          </a:p>
        </p:txBody>
      </p:sp>
      <p:sp>
        <p:nvSpPr>
          <p:cNvPr id="3" name="Content Placeholder 2">
            <a:extLst>
              <a:ext uri="{FF2B5EF4-FFF2-40B4-BE49-F238E27FC236}">
                <a16:creationId xmlns:a16="http://schemas.microsoft.com/office/drawing/2014/main" id="{CB3049B6-C90F-4E9C-80D2-6EE9D7A15BF7}"/>
              </a:ext>
            </a:extLst>
          </p:cNvPr>
          <p:cNvSpPr>
            <a:spLocks noGrp="1"/>
          </p:cNvSpPr>
          <p:nvPr>
            <p:ph idx="1"/>
          </p:nvPr>
        </p:nvSpPr>
        <p:spPr/>
        <p:txBody>
          <a:bodyPr>
            <a:normAutofit fontScale="85000" lnSpcReduction="20000"/>
          </a:bodyPr>
          <a:lstStyle/>
          <a:p>
            <a:r>
              <a:rPr lang="en-US" b="1" dirty="0"/>
              <a:t>Model</a:t>
            </a:r>
            <a:r>
              <a:rPr lang="en-US" dirty="0"/>
              <a:t> =  data and the rules that govern access to and updates of this data. In enterprise software, a model often serves as a software approximation of a real-world process.</a:t>
            </a:r>
          </a:p>
          <a:p>
            <a:r>
              <a:rPr lang="en-US" b="1" dirty="0"/>
              <a:t>View</a:t>
            </a:r>
            <a:r>
              <a:rPr lang="en-US" dirty="0"/>
              <a:t> = renders the contents of a model. It specifies exactly how the model data should be presented. If the model data changes, the view must update its presentation as needed. This can be achieved by using a push model, in which the view registers itself with the model for change notifications, or a pull model, in which the view is responsible for calling the model when it needs to retrieve the most current data.</a:t>
            </a:r>
          </a:p>
          <a:p>
            <a:r>
              <a:rPr lang="en-US" b="1" dirty="0"/>
              <a:t>Controller</a:t>
            </a:r>
            <a:r>
              <a:rPr lang="en-US" dirty="0"/>
              <a:t> = translates the user's interactions with the view into actions that the model will perform. In a stand-alone GUI client, user interactions could be button clicks or menu selections, whereas in an enterprise web application, they appear as GET and POST HTTP requests. Depending on the context, a controller may also select a new view -- for example, a web page of results -- to present back to the user.</a:t>
            </a:r>
          </a:p>
        </p:txBody>
      </p:sp>
    </p:spTree>
    <p:extLst>
      <p:ext uri="{BB962C8B-B14F-4D97-AF65-F5344CB8AC3E}">
        <p14:creationId xmlns:p14="http://schemas.microsoft.com/office/powerpoint/2010/main" val="22404389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D349-798A-46E2-866B-3B139FEDDA60}"/>
              </a:ext>
            </a:extLst>
          </p:cNvPr>
          <p:cNvSpPr>
            <a:spLocks noGrp="1"/>
          </p:cNvSpPr>
          <p:nvPr>
            <p:ph type="title"/>
          </p:nvPr>
        </p:nvSpPr>
        <p:spPr/>
        <p:txBody>
          <a:bodyPr/>
          <a:lstStyle/>
          <a:p>
            <a:r>
              <a:rPr lang="en-US" dirty="0"/>
              <a:t>MVC Diagram</a:t>
            </a:r>
          </a:p>
        </p:txBody>
      </p:sp>
      <p:pic>
        <p:nvPicPr>
          <p:cNvPr id="4" name="Content Placeholder 3" descr="Screen Clipping">
            <a:extLst>
              <a:ext uri="{FF2B5EF4-FFF2-40B4-BE49-F238E27FC236}">
                <a16:creationId xmlns:a16="http://schemas.microsoft.com/office/drawing/2014/main" id="{8E7904E9-AC6A-4365-B9B8-F5F5B98D9EB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52474" y="2783548"/>
            <a:ext cx="5201376" cy="1914792"/>
          </a:xfrm>
          <a:prstGeom prst="rect">
            <a:avLst/>
          </a:prstGeom>
        </p:spPr>
      </p:pic>
    </p:spTree>
    <p:extLst>
      <p:ext uri="{BB962C8B-B14F-4D97-AF65-F5344CB8AC3E}">
        <p14:creationId xmlns:p14="http://schemas.microsoft.com/office/powerpoint/2010/main" val="3201075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9A77-D9AB-4283-A0BA-CF92F6DCF6B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FF58E53-7DC1-4086-9FC1-9104586561F3}"/>
              </a:ext>
            </a:extLst>
          </p:cNvPr>
          <p:cNvSpPr>
            <a:spLocks noGrp="1"/>
          </p:cNvSpPr>
          <p:nvPr>
            <p:ph idx="1"/>
          </p:nvPr>
        </p:nvSpPr>
        <p:spPr/>
        <p:txBody>
          <a:bodyPr/>
          <a:lstStyle/>
          <a:p>
            <a:r>
              <a:rPr lang="en-US" dirty="0">
                <a:hlinkClick r:id="rId2"/>
              </a:rPr>
              <a:t>http://www.corej2eepatterns.com/ApplicationController.htm</a:t>
            </a:r>
            <a:endParaRPr lang="en-US" dirty="0"/>
          </a:p>
          <a:p>
            <a:r>
              <a:rPr lang="en-US" dirty="0">
                <a:hlinkClick r:id="rId3"/>
              </a:rPr>
              <a:t>http://forum.codecall.net/topic/72183-mvc-application-in-java/</a:t>
            </a:r>
            <a:endParaRPr lang="en-US" dirty="0"/>
          </a:p>
          <a:p>
            <a:r>
              <a:rPr lang="en-US" dirty="0">
                <a:hlinkClick r:id="rId4"/>
              </a:rPr>
              <a:t>https://ramj2ee.blogspot.com/2013/08/application-controller-design-pattern.html#.WdKOGGhSyM8</a:t>
            </a:r>
            <a:endParaRPr lang="en-US" dirty="0"/>
          </a:p>
          <a:p>
            <a:pPr marL="0" indent="0">
              <a:buNone/>
            </a:pPr>
            <a:endParaRPr lang="en-US" dirty="0"/>
          </a:p>
        </p:txBody>
      </p:sp>
    </p:spTree>
    <p:extLst>
      <p:ext uri="{BB962C8B-B14F-4D97-AF65-F5344CB8AC3E}">
        <p14:creationId xmlns:p14="http://schemas.microsoft.com/office/powerpoint/2010/main" val="287514699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216</TotalTime>
  <Words>460</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Application Controller Pattern and MVC</vt:lpstr>
      <vt:lpstr>Application Controller Pattern</vt:lpstr>
      <vt:lpstr>Application Controller Pattern Cont.</vt:lpstr>
      <vt:lpstr>Application Controller Pattern</vt:lpstr>
      <vt:lpstr>MVC</vt:lpstr>
      <vt:lpstr>MVC Diagram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Controller Pattern and MVC</dc:title>
  <dc:creator>Keith Downing</dc:creator>
  <cp:lastModifiedBy>Keith Downing</cp:lastModifiedBy>
  <cp:revision>14</cp:revision>
  <dcterms:created xsi:type="dcterms:W3CDTF">2017-10-02T15:49:34Z</dcterms:created>
  <dcterms:modified xsi:type="dcterms:W3CDTF">2017-10-02T23:14:14Z</dcterms:modified>
</cp:coreProperties>
</file>