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Downing" initials="KD" lastIdx="1" clrIdx="0">
    <p:extLst>
      <p:ext uri="{19B8F6BF-5375-455C-9EA6-DF929625EA0E}">
        <p15:presenceInfo xmlns:p15="http://schemas.microsoft.com/office/powerpoint/2012/main" userId="Keith Dow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5T20:36:54.129" idx="1">
    <p:pos x="10" y="10"/>
    <p:text>https://www.youtube.com/watch?v=0IBPCxPPzmc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1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6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2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07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1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2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6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0EA637-5098-4B3B-86ED-CADCAAC6C39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itendrazaa.com/blog/java/complete-java-collection-tutorial-for-the-beginn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484F-C724-4AE2-AD09-BB1D9918A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Collections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Threads, Executors, Runnables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44BEF-60BE-431B-AB65-8E3BCEBED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Keith Downing</a:t>
            </a:r>
          </a:p>
          <a:p>
            <a:r>
              <a:rPr lang="en-US" dirty="0"/>
              <a:t>Group 1</a:t>
            </a:r>
          </a:p>
          <a:p>
            <a:r>
              <a:rPr lang="en-US" dirty="0"/>
              <a:t>CIT 360</a:t>
            </a:r>
          </a:p>
        </p:txBody>
      </p:sp>
    </p:spTree>
    <p:extLst>
      <p:ext uri="{BB962C8B-B14F-4D97-AF65-F5344CB8AC3E}">
        <p14:creationId xmlns:p14="http://schemas.microsoft.com/office/powerpoint/2010/main" val="29832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5F06-40D3-49C1-BDCB-33EECCE1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Threads, Executors, and Runnables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62D1-5B62-45C7-ADE7-545BB592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is created by instantiating an object of the Thread type.</a:t>
            </a:r>
          </a:p>
          <a:p>
            <a:r>
              <a:rPr lang="en-US" dirty="0"/>
              <a:t>Thread encapsulates an object that is runnable.</a:t>
            </a:r>
          </a:p>
          <a:p>
            <a:r>
              <a:rPr lang="en-US" dirty="0"/>
              <a:t>Thread class mainly used to instantiate.</a:t>
            </a:r>
          </a:p>
          <a:p>
            <a:r>
              <a:rPr lang="en-US" dirty="0"/>
              <a:t>Thread class will implement the runnable.</a:t>
            </a:r>
          </a:p>
          <a:p>
            <a:r>
              <a:rPr lang="en-US" dirty="0"/>
              <a:t>Executing of new thread will occur with .start within the runnable.</a:t>
            </a:r>
          </a:p>
        </p:txBody>
      </p:sp>
    </p:spTree>
    <p:extLst>
      <p:ext uri="{BB962C8B-B14F-4D97-AF65-F5344CB8AC3E}">
        <p14:creationId xmlns:p14="http://schemas.microsoft.com/office/powerpoint/2010/main" val="21573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3967-E25F-4152-AE49-ED5BA01D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7ADC-D5AB-4480-B3C4-97C43D5D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Main Class Categories:</a:t>
            </a:r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Hashtable</a:t>
            </a:r>
            <a:r>
              <a:rPr lang="en-US" dirty="0"/>
              <a:t>, </a:t>
            </a:r>
            <a:r>
              <a:rPr lang="en-US" dirty="0" err="1"/>
              <a:t>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, and </a:t>
            </a:r>
            <a:r>
              <a:rPr lang="en-US" dirty="0" err="1"/>
              <a:t>LinkedHashMap</a:t>
            </a:r>
            <a:r>
              <a:rPr lang="en-US" dirty="0"/>
              <a:t>.</a:t>
            </a:r>
          </a:p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, and </a:t>
            </a:r>
            <a:r>
              <a:rPr lang="en-US" dirty="0" err="1"/>
              <a:t>LinkedHashSet</a:t>
            </a:r>
            <a:r>
              <a:rPr lang="en-US" dirty="0"/>
              <a:t>.</a:t>
            </a:r>
          </a:p>
          <a:p>
            <a:r>
              <a:rPr lang="en-US" dirty="0"/>
              <a:t>List</a:t>
            </a:r>
          </a:p>
          <a:p>
            <a:pPr lvl="1"/>
            <a:r>
              <a:rPr lang="en-US" dirty="0"/>
              <a:t>ArrayList, Vector, LinkedList, and Priority queue.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7477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FA25-2A02-4EE8-821A-00941842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E6F0-D979-4D0D-822B-43AFC249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sz="1600" dirty="0"/>
              <a:t>A </a:t>
            </a:r>
            <a:r>
              <a:rPr lang="en-US" sz="1600" dirty="0" err="1"/>
              <a:t>Hashtable</a:t>
            </a:r>
            <a:r>
              <a:rPr lang="en-US" sz="1600" dirty="0"/>
              <a:t> is an array of list. Each list is known as a bucket. The position of bucket is identified by calling the </a:t>
            </a:r>
            <a:r>
              <a:rPr lang="en-US" sz="1600" dirty="0" err="1"/>
              <a:t>hashcode</a:t>
            </a:r>
            <a:r>
              <a:rPr lang="en-US" sz="1600" dirty="0"/>
              <a:t>() method. A </a:t>
            </a:r>
            <a:r>
              <a:rPr lang="en-US" sz="1600" dirty="0" err="1"/>
              <a:t>Hashtable</a:t>
            </a:r>
            <a:r>
              <a:rPr lang="en-US" sz="1600" dirty="0"/>
              <a:t> contains values based on the key.</a:t>
            </a:r>
          </a:p>
          <a:p>
            <a:pPr lvl="1"/>
            <a:r>
              <a:rPr lang="en-US" sz="1600" dirty="0"/>
              <a:t>It contains only unique elements.</a:t>
            </a:r>
          </a:p>
          <a:p>
            <a:pPr lvl="1"/>
            <a:r>
              <a:rPr lang="en-US" sz="1600" dirty="0"/>
              <a:t>It may have not have any null key or value.</a:t>
            </a:r>
          </a:p>
          <a:p>
            <a:pPr lvl="1"/>
            <a:r>
              <a:rPr lang="en-US" sz="1600" dirty="0"/>
              <a:t>It is synchronized.</a:t>
            </a:r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sz="1600" dirty="0"/>
              <a:t>A </a:t>
            </a:r>
            <a:r>
              <a:rPr lang="en-US" sz="1600" dirty="0" err="1"/>
              <a:t>HashMap</a:t>
            </a:r>
            <a:r>
              <a:rPr lang="en-US" sz="1600" dirty="0"/>
              <a:t> contains values based on the key.</a:t>
            </a:r>
          </a:p>
          <a:p>
            <a:pPr lvl="1"/>
            <a:r>
              <a:rPr lang="en-US" sz="1600" dirty="0"/>
              <a:t>It contains only unique elements.</a:t>
            </a:r>
          </a:p>
          <a:p>
            <a:pPr lvl="1"/>
            <a:r>
              <a:rPr lang="en-US" sz="1600" dirty="0"/>
              <a:t>It may have one null key and multiple null values.</a:t>
            </a:r>
          </a:p>
          <a:p>
            <a:pPr lvl="1"/>
            <a:r>
              <a:rPr lang="en-US" sz="1600" dirty="0"/>
              <a:t>It maintains no order.</a:t>
            </a:r>
          </a:p>
        </p:txBody>
      </p:sp>
    </p:spTree>
    <p:extLst>
      <p:ext uri="{BB962C8B-B14F-4D97-AF65-F5344CB8AC3E}">
        <p14:creationId xmlns:p14="http://schemas.microsoft.com/office/powerpoint/2010/main" val="3645205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316A-89CF-4382-BB7B-D21C9907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70D4-B9B7-4F52-B80F-12EBB036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  <a:p>
            <a:pPr lvl="1"/>
            <a:r>
              <a:rPr lang="en-US" sz="1600" dirty="0"/>
              <a:t>This class guarantees that the map will be in ascending key order, sorted according to the order for the key’s class, or by the comparator provided at creation.</a:t>
            </a:r>
          </a:p>
          <a:p>
            <a:r>
              <a:rPr lang="en-US" dirty="0" err="1"/>
              <a:t>LinkedHashMap</a:t>
            </a:r>
            <a:endParaRPr lang="en-US" dirty="0"/>
          </a:p>
          <a:p>
            <a:pPr lvl="1"/>
            <a:r>
              <a:rPr lang="en-US" sz="1600" dirty="0"/>
              <a:t>This is different than </a:t>
            </a:r>
            <a:r>
              <a:rPr lang="en-US" sz="1600" dirty="0" err="1"/>
              <a:t>HashMap</a:t>
            </a:r>
            <a:r>
              <a:rPr lang="en-US" sz="1600" dirty="0"/>
              <a:t> because it maintains a doubly-linked list running through all entries.</a:t>
            </a:r>
          </a:p>
          <a:p>
            <a:pPr lvl="1"/>
            <a:r>
              <a:rPr lang="en-US" sz="1600" dirty="0"/>
              <a:t>This linked list defines the iteration ordering.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74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23C-EE67-4F7D-AEBD-68F9089C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398"/>
          </a:xfrm>
        </p:spPr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1A36-E10A-4E33-8DD0-7D7EAC7D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524"/>
            <a:ext cx="10515600" cy="471743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HashSet</a:t>
            </a:r>
            <a:endParaRPr lang="en-US" dirty="0"/>
          </a:p>
          <a:p>
            <a:pPr lvl="1"/>
            <a:r>
              <a:rPr lang="en-US" sz="1600" dirty="0"/>
              <a:t>Implements the Set interface backed by a hash table.</a:t>
            </a:r>
          </a:p>
          <a:p>
            <a:pPr lvl="1"/>
            <a:r>
              <a:rPr lang="en-US" sz="1600" dirty="0"/>
              <a:t>Iteration order of the set is not guaranteed.</a:t>
            </a:r>
          </a:p>
          <a:p>
            <a:pPr lvl="1"/>
            <a:r>
              <a:rPr lang="en-US" sz="1600" dirty="0"/>
              <a:t>Does not guarantee that the order will remain constant over time.</a:t>
            </a:r>
          </a:p>
          <a:p>
            <a:pPr lvl="1"/>
            <a:r>
              <a:rPr lang="en-US" sz="1600" dirty="0"/>
              <a:t>Permits null element.</a:t>
            </a:r>
          </a:p>
          <a:p>
            <a:r>
              <a:rPr lang="en-US" dirty="0" err="1"/>
              <a:t>TreeSet</a:t>
            </a:r>
            <a:endParaRPr lang="en-US" dirty="0"/>
          </a:p>
          <a:p>
            <a:pPr lvl="1"/>
            <a:r>
              <a:rPr lang="en-US" sz="1600" dirty="0"/>
              <a:t>Implements the set interface backed by the </a:t>
            </a:r>
            <a:r>
              <a:rPr lang="en-US" sz="1600" dirty="0" err="1"/>
              <a:t>TreeMap</a:t>
            </a:r>
            <a:r>
              <a:rPr lang="en-US" sz="1600" dirty="0"/>
              <a:t> instance.</a:t>
            </a:r>
          </a:p>
          <a:p>
            <a:pPr lvl="1"/>
            <a:r>
              <a:rPr lang="en-US" sz="1600" dirty="0"/>
              <a:t>Sorted set will be in ascending element order.</a:t>
            </a:r>
          </a:p>
          <a:p>
            <a:pPr lvl="1"/>
            <a:r>
              <a:rPr lang="en-US" sz="1600" dirty="0"/>
              <a:t>Sorted according to the natural order of the elements or comparator provided at creation.</a:t>
            </a:r>
          </a:p>
          <a:p>
            <a:r>
              <a:rPr lang="en-US" dirty="0" err="1"/>
              <a:t>LinkedHashSet</a:t>
            </a:r>
            <a:endParaRPr lang="en-US" dirty="0"/>
          </a:p>
          <a:p>
            <a:pPr lvl="1"/>
            <a:r>
              <a:rPr lang="en-US" sz="1700" dirty="0"/>
              <a:t>Hash table and linked list implement of the Set interface.</a:t>
            </a:r>
          </a:p>
          <a:p>
            <a:pPr lvl="1"/>
            <a:r>
              <a:rPr lang="en-US" sz="1700" dirty="0"/>
              <a:t>Iteration order is predictable.</a:t>
            </a:r>
          </a:p>
          <a:p>
            <a:pPr lvl="1"/>
            <a:r>
              <a:rPr lang="en-US" sz="1700" dirty="0"/>
              <a:t>Different than </a:t>
            </a:r>
            <a:r>
              <a:rPr lang="en-US" sz="1700" dirty="0" err="1"/>
              <a:t>HashSet</a:t>
            </a:r>
            <a:r>
              <a:rPr lang="en-US" sz="1700" dirty="0"/>
              <a:t> because a doubly-linked list running through all entries.</a:t>
            </a:r>
          </a:p>
          <a:p>
            <a:pPr lvl="1"/>
            <a:r>
              <a:rPr lang="en-US" sz="1700" dirty="0"/>
              <a:t>Defines iteration ordering that is inserted into the Set.</a:t>
            </a:r>
          </a:p>
          <a:p>
            <a:pPr lvl="1"/>
            <a:r>
              <a:rPr lang="en-US" sz="1700" dirty="0"/>
              <a:t>Insertion order is not affected if element is re-inserted.</a:t>
            </a:r>
          </a:p>
        </p:txBody>
      </p:sp>
    </p:spTree>
    <p:extLst>
      <p:ext uri="{BB962C8B-B14F-4D97-AF65-F5344CB8AC3E}">
        <p14:creationId xmlns:p14="http://schemas.microsoft.com/office/powerpoint/2010/main" val="1058742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B081-3DB2-4E2D-BE6F-7868735A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7DCD-E799-4238-89B3-6B395ED6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ArrayList</a:t>
            </a:r>
          </a:p>
          <a:p>
            <a:pPr lvl="1"/>
            <a:r>
              <a:rPr lang="en-US" dirty="0"/>
              <a:t>Resizable-array implementation of the List interface.</a:t>
            </a:r>
          </a:p>
          <a:p>
            <a:pPr lvl="1"/>
            <a:r>
              <a:rPr lang="en-US" dirty="0"/>
              <a:t>Implements all optional list operations, permits all elements, including null.</a:t>
            </a:r>
          </a:p>
          <a:p>
            <a:pPr lvl="1"/>
            <a:r>
              <a:rPr lang="en-US" dirty="0"/>
              <a:t>Can be used to change the size of the array that stores the list.</a:t>
            </a:r>
          </a:p>
          <a:p>
            <a:pPr lvl="1"/>
            <a:r>
              <a:rPr lang="en-US" dirty="0"/>
              <a:t>Not synchronized.</a:t>
            </a:r>
          </a:p>
          <a:p>
            <a:r>
              <a:rPr lang="en-US" dirty="0"/>
              <a:t>Vector</a:t>
            </a:r>
          </a:p>
          <a:p>
            <a:pPr lvl="1"/>
            <a:r>
              <a:rPr lang="en-US" dirty="0"/>
              <a:t>This class is similar and equivalent to ArrayList with one main exception.</a:t>
            </a:r>
          </a:p>
          <a:p>
            <a:pPr lvl="1"/>
            <a:r>
              <a:rPr lang="en-US" dirty="0"/>
              <a:t> This is Synchronized.</a:t>
            </a:r>
          </a:p>
          <a:p>
            <a:r>
              <a:rPr lang="en-US" dirty="0"/>
              <a:t>LinkedList</a:t>
            </a:r>
          </a:p>
          <a:p>
            <a:pPr lvl="1"/>
            <a:r>
              <a:rPr lang="en-US" dirty="0"/>
              <a:t>Implementation of the List and Queue interfaces.</a:t>
            </a:r>
          </a:p>
          <a:p>
            <a:pPr lvl="1"/>
            <a:r>
              <a:rPr lang="en-US" dirty="0"/>
              <a:t>Implements all optional operations and permits all elements including null.</a:t>
            </a:r>
          </a:p>
          <a:p>
            <a:r>
              <a:rPr lang="en-US" dirty="0"/>
              <a:t>Priority queue</a:t>
            </a:r>
          </a:p>
          <a:p>
            <a:pPr lvl="1"/>
            <a:r>
              <a:rPr lang="en-US" dirty="0"/>
              <a:t>Orders elements according to supplied comparator or elements natural ordering.</a:t>
            </a:r>
          </a:p>
        </p:txBody>
      </p:sp>
    </p:spTree>
    <p:extLst>
      <p:ext uri="{BB962C8B-B14F-4D97-AF65-F5344CB8AC3E}">
        <p14:creationId xmlns:p14="http://schemas.microsoft.com/office/powerpoint/2010/main" val="28128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8E12-5B75-4E7A-B347-EB1157AC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F76D-FEDD-461C-BF59-68E36E25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Javapoint</a:t>
            </a:r>
            <a:r>
              <a:rPr lang="en-US" sz="2400" dirty="0"/>
              <a:t>. https://www.javatpoint.com/creating-thread</a:t>
            </a:r>
          </a:p>
          <a:p>
            <a:r>
              <a:rPr lang="en-US" sz="2400" dirty="0"/>
              <a:t>Jitendra. Complete Java Collection Tutorial for the Beginner. April 15, 2011. </a:t>
            </a:r>
            <a:r>
              <a:rPr lang="en-US" sz="2400" dirty="0">
                <a:hlinkClick r:id="rId2"/>
              </a:rPr>
              <a:t>http://www.jitendrazaa.com/blog/java/complete-java-collection-tutorial-for-the-beginner/</a:t>
            </a:r>
            <a:endParaRPr lang="en-US" sz="2400" dirty="0"/>
          </a:p>
          <a:p>
            <a:r>
              <a:rPr lang="en-US" sz="2400" dirty="0" err="1"/>
              <a:t>Schildt</a:t>
            </a:r>
            <a:r>
              <a:rPr lang="en-US" sz="2400" dirty="0"/>
              <a:t>, Herbert. Java A Beginner’s Guide Sixth edition. 2014.</a:t>
            </a:r>
          </a:p>
        </p:txBody>
      </p:sp>
    </p:spTree>
    <p:extLst>
      <p:ext uri="{BB962C8B-B14F-4D97-AF65-F5344CB8AC3E}">
        <p14:creationId xmlns:p14="http://schemas.microsoft.com/office/powerpoint/2010/main" val="381658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479</TotalTime>
  <Words>517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Java Collections  And  Threads, Executors, Runnables</vt:lpstr>
      <vt:lpstr>Threads, Executors, and Runnables</vt:lpstr>
      <vt:lpstr>Java Collections</vt:lpstr>
      <vt:lpstr>Map</vt:lpstr>
      <vt:lpstr>Map Continued</vt:lpstr>
      <vt:lpstr>Set</vt:lpstr>
      <vt:lpstr>List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Downing</dc:creator>
  <cp:lastModifiedBy>Keith Downing</cp:lastModifiedBy>
  <cp:revision>30</cp:revision>
  <dcterms:created xsi:type="dcterms:W3CDTF">2017-09-22T18:58:13Z</dcterms:created>
  <dcterms:modified xsi:type="dcterms:W3CDTF">2017-09-26T00:37:01Z</dcterms:modified>
</cp:coreProperties>
</file>