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6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595567-6983-4459-9B40-F8FDBC8D043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8124A5-AB01-4B5D-8C2C-85B9594ADF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RK5fvgmcTc" TargetMode="External"/><Relationship Id="rId2" Type="http://schemas.openxmlformats.org/officeDocument/2006/relationships/hyperlink" Target="https://www.tutorialspoint.com/jsp/jsp_java_bean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4s.com/hibernate/why-and-what-is-hibernate-hibernate-intro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206A-C8C6-488D-BADB-02AB2EA02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JavaBeans and Hibernate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CD825-20EB-4F4F-856F-57017CCBA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Keith Downing</a:t>
            </a:r>
          </a:p>
          <a:p>
            <a:r>
              <a:rPr lang="en-US" dirty="0"/>
              <a:t>CIT 360 </a:t>
            </a:r>
          </a:p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81994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DC39-52BC-47CC-9EE5-0A47D017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6AF2-28AA-4C45-A331-7DC41CDE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are the main differences in JavaBeans compared to other Java Classes: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provides a default, no-argument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It should be serializable and that which can implement the Serializable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It may have a number of properties which can be read or written.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It may have a number of "getter" and "setter" methods for the properties.</a:t>
            </a:r>
          </a:p>
          <a:p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516-AFF6-4776-802E-88FBA909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FF87-7426-4852-BCBB-B0DA834F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Consists of several very large open source Java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idea behind Hibernate is that you can change the value of the attributes of the Java instances created from classes and the change is stored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Hibernate uses normal class based relationships rather than SQL joins for one-to-one, one-to-many, and many-to-many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Hibernate is purely for persistence (to store/retrieve data from Database).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6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FF1E0EB7-CBC9-4EAC-BA39-C4A38C5E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72" y="2047211"/>
            <a:ext cx="1001313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0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60BC-9460-4E97-A8CF-17F0519F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Beginner Guide and Walkthrough of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0A56-20F2-40F6-844B-A26C6A10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https://mindfirejavaexperts.wordpress.com/2013/11/06/introduction-to-hibernate-and-netbeans-example-with-mysql/</a:t>
            </a:r>
          </a:p>
        </p:txBody>
      </p:sp>
    </p:spTree>
    <p:extLst>
      <p:ext uri="{BB962C8B-B14F-4D97-AF65-F5344CB8AC3E}">
        <p14:creationId xmlns:p14="http://schemas.microsoft.com/office/powerpoint/2010/main" val="4213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5456-BA9E-4C11-A0C3-594A6FA9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56DA-5227-45AB-8466-E7C91821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https://www.tutorialspoint.com/jsp/jsp_java_beans.htm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https://www.youtube.com/watch?v=KRK5fvgmcTc</a:t>
            </a:r>
            <a:endParaRPr lang="en-US" dirty="0"/>
          </a:p>
          <a:p>
            <a:r>
              <a:rPr lang="en-US" dirty="0">
                <a:hlinkClick r:id="rId4"/>
              </a:rPr>
              <a:t>http://www.java4s.com/hibernate/why-and-what-is-hibernate-hibernate-introduction/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08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203</TotalTime>
  <Words>213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JavaBeans and Hibernate</vt:lpstr>
      <vt:lpstr>JavaBeans</vt:lpstr>
      <vt:lpstr>Hibernate</vt:lpstr>
      <vt:lpstr>PowerPoint Presentation</vt:lpstr>
      <vt:lpstr>Beginner Guide and Walkthrough of Hibernate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Downing</dc:creator>
  <cp:lastModifiedBy>Keith Downing</cp:lastModifiedBy>
  <cp:revision>9</cp:revision>
  <dcterms:created xsi:type="dcterms:W3CDTF">2017-10-09T14:59:44Z</dcterms:created>
  <dcterms:modified xsi:type="dcterms:W3CDTF">2017-10-09T23:20:43Z</dcterms:modified>
</cp:coreProperties>
</file>