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76D"/>
    <a:srgbClr val="D6E8D5"/>
    <a:srgbClr val="B4C7E7"/>
    <a:srgbClr val="FFF3CC"/>
    <a:srgbClr val="FFE7CC"/>
    <a:srgbClr val="FFD964"/>
    <a:srgbClr val="A8D28E"/>
    <a:srgbClr val="157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4"/>
    <p:restoredTop sz="94658"/>
  </p:normalViewPr>
  <p:slideViewPr>
    <p:cSldViewPr snapToGrid="0">
      <p:cViewPr varScale="1">
        <p:scale>
          <a:sx n="120" d="100"/>
          <a:sy n="120" d="100"/>
        </p:scale>
        <p:origin x="1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8A34-DBA2-F9C3-F63B-A02840BE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262971-93B6-C225-706E-BDF27E15D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CEE3E-E972-0B07-1FF6-2E9FF06A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DF87-2F7C-534F-BEAE-96F2CCC22C47}" type="datetimeFigureOut">
              <a:rPr kumimoji="1" lang="ko-KR" altLang="en-US" smtClean="0"/>
              <a:t>2025. 1. 31.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E103F-EE86-2583-06B8-DE4F48D6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90C56-7507-E025-E335-5B4EB4AC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07A4-C12C-164D-8266-F19B2D4B9E3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53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07B69-0729-B911-B93E-06732B78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893FA1-D919-B1ED-753D-F798381BF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0673A-E9D8-AF25-2832-06772E6A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DF87-2F7C-534F-BEAE-96F2CCC22C47}" type="datetimeFigureOut">
              <a:rPr kumimoji="1" lang="ko-KR" altLang="en-US" smtClean="0"/>
              <a:t>2025. 1. 31.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CDDDB1-F092-4FFE-58B8-EDA029D6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67058-E43A-ADDE-58AF-97A9A8A7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07A4-C12C-164D-8266-F19B2D4B9E3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8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326A86-B220-445C-35C5-F49C34777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251796-D475-495E-561C-6D7AB8D97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09315-D702-5482-8F3B-080A717E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DF87-2F7C-534F-BEAE-96F2CCC22C47}" type="datetimeFigureOut">
              <a:rPr kumimoji="1" lang="ko-KR" altLang="en-US" smtClean="0"/>
              <a:t>2025. 1. 31.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C0E38-2D3C-7162-6B9C-40E159F6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D3ACF-22B9-50E1-652E-49D3FF7E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07A4-C12C-164D-8266-F19B2D4B9E3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44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CC2FB-C101-164A-35C3-91DE6823A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9B0C8-23B3-43EA-F808-06206201D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C51D7-8828-579E-1BD6-F86A3016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DF87-2F7C-534F-BEAE-96F2CCC22C47}" type="datetimeFigureOut">
              <a:rPr kumimoji="1" lang="ko-KR" altLang="en-US" smtClean="0"/>
              <a:t>2025. 1. 31.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057725-7149-767D-E0CD-63D60BE26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B219F-8EB9-D624-747E-A40826CE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07A4-C12C-164D-8266-F19B2D4B9E3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48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B9ED1-DAB4-E1C2-BFC2-9A27EE05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DF8A8-75D5-052F-F59E-ED66A9A56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7FAA29-1A4E-46AD-6968-D50BD641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DF87-2F7C-534F-BEAE-96F2CCC22C47}" type="datetimeFigureOut">
              <a:rPr kumimoji="1" lang="ko-KR" altLang="en-US" smtClean="0"/>
              <a:t>2025. 1. 31.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38552-4284-BEE8-FEB3-EBE5FD5D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22A9ED-CCCE-8834-6762-1EAAB67A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07A4-C12C-164D-8266-F19B2D4B9E3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885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2087B-0EBC-8AB8-B6E3-F11F33EA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25C03B-2C77-A76F-C769-3AF3CCD5A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39A54C-846A-A6A3-6A15-2DAA56D73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4DF9F5-79A6-1C8E-3B94-B6BB5B25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DF87-2F7C-534F-BEAE-96F2CCC22C47}" type="datetimeFigureOut">
              <a:rPr kumimoji="1" lang="ko-KR" altLang="en-US" smtClean="0"/>
              <a:t>2025. 1. 31.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3CCAE6-F6E7-D706-8444-9128FB4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27B6BA-E80E-B861-0A7B-A19D0E76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07A4-C12C-164D-8266-F19B2D4B9E3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53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AADA1-970D-EB34-9781-D01CCB26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2BDB51-B743-73B0-CA64-69E75DE81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9A0F77-E540-1B6A-134B-96FF1D326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CE1F74-CC5A-1AAA-6DA3-399A200B6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B280EF-7371-474F-0163-3664D9514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D07A9B-B15C-04E9-2BB4-8D947CF3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DF87-2F7C-534F-BEAE-96F2CCC22C47}" type="datetimeFigureOut">
              <a:rPr kumimoji="1" lang="ko-KR" altLang="en-US" smtClean="0"/>
              <a:t>2025. 1. 31.</a:t>
            </a:fld>
            <a:endParaRPr kumimoji="1"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BC78FD-B063-1650-01F4-F55AE862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7D001D-B8B1-847C-2A4E-8C692206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07A4-C12C-164D-8266-F19B2D4B9E3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58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8FCA6-02E2-F9C3-19A4-D3A3185C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208514-6D15-BCBD-E17A-482F8FEF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DF87-2F7C-534F-BEAE-96F2CCC22C47}" type="datetimeFigureOut">
              <a:rPr kumimoji="1" lang="ko-KR" altLang="en-US" smtClean="0"/>
              <a:t>2025. 1. 31.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B86D3A-7A34-3727-A23C-26AB0E1A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B643D4-2DFF-8048-C438-2593412A8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07A4-C12C-164D-8266-F19B2D4B9E3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89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2FE716-7512-AA24-02BB-8AB54197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DF87-2F7C-534F-BEAE-96F2CCC22C47}" type="datetimeFigureOut">
              <a:rPr kumimoji="1" lang="ko-KR" altLang="en-US" smtClean="0"/>
              <a:t>2025. 1. 31.</a:t>
            </a:fld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58CE7F-9985-AA7B-1EC3-6E65F580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08CBBB-2DF1-D317-6244-99BD67AC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07A4-C12C-164D-8266-F19B2D4B9E3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38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15FAA-DF0E-A28D-4B56-B317EEE9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41164-6E52-19BE-6931-2D1D3C52F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85FA73-D7AE-0EC1-594F-22FEC70B5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46B01-9570-638E-ADD5-0383D60B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DF87-2F7C-534F-BEAE-96F2CCC22C47}" type="datetimeFigureOut">
              <a:rPr kumimoji="1" lang="ko-KR" altLang="en-US" smtClean="0"/>
              <a:t>2025. 1. 31.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B87DB8-0E1C-B868-34E0-6833D3A8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7155E0-197D-DF6C-2CC3-F36DF6F5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07A4-C12C-164D-8266-F19B2D4B9E3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397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BF345-C486-6C90-54BD-7648EDA75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4910DF-6532-F9D1-D2A8-19A2613EC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00BAC-933F-32C1-A574-7F6CD9C3C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4ED76B-3962-D14A-FC3A-7FC44261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CDF87-2F7C-534F-BEAE-96F2CCC22C47}" type="datetimeFigureOut">
              <a:rPr kumimoji="1" lang="ko-KR" altLang="en-US" smtClean="0"/>
              <a:t>2025. 1. 31.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D84B7F-7C57-B768-9D70-24D7F6AE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DDDA0-E876-DC38-1BCC-6ADE9D50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C07A4-C12C-164D-8266-F19B2D4B9E3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98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CFF7E2-7411-34CB-912C-5213850D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1D7F86-6075-9DEC-14C6-68ED1AE0E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AEDFE-1A4E-B4DD-8680-0AD2C831A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CDF87-2F7C-534F-BEAE-96F2CCC22C47}" type="datetimeFigureOut">
              <a:rPr kumimoji="1" lang="ko-KR" altLang="en-US" smtClean="0"/>
              <a:t>2025. 1. 31.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E1473-E4D9-9880-BED5-1873FA364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E7985-1692-B389-8DEF-CE8FCA62D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BC07A4-C12C-164D-8266-F19B2D4B9E37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65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51F9E-71A0-E474-84B3-9E5420485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33AD1BB-1688-CF3E-038C-74FC9840A63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516018" y="2454173"/>
            <a:ext cx="0" cy="195503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B52C746A-D2D5-2EB5-20F5-EF3B17264376}"/>
              </a:ext>
            </a:extLst>
          </p:cNvPr>
          <p:cNvCxnSpPr>
            <a:cxnSpLocks/>
          </p:cNvCxnSpPr>
          <p:nvPr/>
        </p:nvCxnSpPr>
        <p:spPr>
          <a:xfrm flipV="1">
            <a:off x="4368709" y="2419646"/>
            <a:ext cx="1485626" cy="2132324"/>
          </a:xfrm>
          <a:prstGeom prst="bentConnector2">
            <a:avLst/>
          </a:prstGeom>
          <a:ln w="1651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D69F9E3-CDDE-A178-291E-89E2179C5BA2}"/>
              </a:ext>
            </a:extLst>
          </p:cNvPr>
          <p:cNvCxnSpPr>
            <a:cxnSpLocks/>
            <a:stCxn id="103" idx="3"/>
          </p:cNvCxnSpPr>
          <p:nvPr/>
        </p:nvCxnSpPr>
        <p:spPr>
          <a:xfrm flipV="1">
            <a:off x="5281163" y="2264656"/>
            <a:ext cx="40312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7B5B222F-45B5-D2BB-5200-7AAFCE9102B6}"/>
              </a:ext>
            </a:extLst>
          </p:cNvPr>
          <p:cNvCxnSpPr>
            <a:cxnSpLocks/>
          </p:cNvCxnSpPr>
          <p:nvPr/>
        </p:nvCxnSpPr>
        <p:spPr>
          <a:xfrm flipV="1">
            <a:off x="13158760" y="4560859"/>
            <a:ext cx="0" cy="227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87491DF-8634-EC0C-7A65-1EE06C6D49A2}"/>
              </a:ext>
            </a:extLst>
          </p:cNvPr>
          <p:cNvGrpSpPr/>
          <p:nvPr/>
        </p:nvGrpSpPr>
        <p:grpSpPr>
          <a:xfrm>
            <a:off x="377448" y="3966262"/>
            <a:ext cx="4210422" cy="1189193"/>
            <a:chOff x="598088" y="4123354"/>
            <a:chExt cx="4676204" cy="1392964"/>
          </a:xfrm>
        </p:grpSpPr>
        <p:sp>
          <p:nvSpPr>
            <p:cNvPr id="112" name="모서리가 둥근 직사각형 111">
              <a:extLst>
                <a:ext uri="{FF2B5EF4-FFF2-40B4-BE49-F238E27FC236}">
                  <a16:creationId xmlns:a16="http://schemas.microsoft.com/office/drawing/2014/main" id="{B4096B31-82CE-6211-2386-2A2A5BCED988}"/>
                </a:ext>
              </a:extLst>
            </p:cNvPr>
            <p:cNvSpPr/>
            <p:nvPr/>
          </p:nvSpPr>
          <p:spPr>
            <a:xfrm>
              <a:off x="598088" y="4123354"/>
              <a:ext cx="4676204" cy="1392964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7565E61-4A04-660D-3223-1D561CCDB066}"/>
                </a:ext>
              </a:extLst>
            </p:cNvPr>
            <p:cNvSpPr/>
            <p:nvPr/>
          </p:nvSpPr>
          <p:spPr>
            <a:xfrm>
              <a:off x="1702176" y="4642201"/>
              <a:ext cx="320874" cy="320874"/>
            </a:xfrm>
            <a:prstGeom prst="ellipse">
              <a:avLst/>
            </a:prstGeom>
            <a:solidFill>
              <a:srgbClr val="A8D28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+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E2B23770-E376-CF0E-734D-E86C7990AD02}"/>
                </a:ext>
              </a:extLst>
            </p:cNvPr>
            <p:cNvSpPr/>
            <p:nvPr/>
          </p:nvSpPr>
          <p:spPr>
            <a:xfrm>
              <a:off x="2196362" y="4301128"/>
              <a:ext cx="2014763" cy="1011600"/>
            </a:xfrm>
            <a:prstGeom prst="roundRect">
              <a:avLst/>
            </a:prstGeom>
            <a:solidFill>
              <a:srgbClr val="157AC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500" dirty="0">
                  <a:cs typeface="Mongolian Baiti" panose="03000500000000000000" pitchFamily="66" charset="0"/>
                </a:rPr>
                <a:t>Trainable Copy</a:t>
              </a:r>
              <a:endParaRPr kumimoji="1" lang="ko-KR" altLang="en-US" sz="1500" dirty="0">
                <a:cs typeface="Mongolian Baiti" panose="03000500000000000000" pitchFamily="66" charset="0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400D7854-22D2-76D9-6E66-BFAD8DF270A9}"/>
                </a:ext>
              </a:extLst>
            </p:cNvPr>
            <p:cNvSpPr/>
            <p:nvPr/>
          </p:nvSpPr>
          <p:spPr>
            <a:xfrm>
              <a:off x="686748" y="4301128"/>
              <a:ext cx="813527" cy="1011600"/>
            </a:xfrm>
            <a:prstGeom prst="roundRect">
              <a:avLst/>
            </a:prstGeom>
            <a:solidFill>
              <a:srgbClr val="157AC3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500" dirty="0">
                  <a:cs typeface="Mongolian Baiti" panose="03000500000000000000" pitchFamily="66" charset="0"/>
                </a:rPr>
                <a:t>Zero</a:t>
              </a:r>
            </a:p>
            <a:p>
              <a:pPr algn="ctr"/>
              <a:r>
                <a:rPr kumimoji="1" lang="en-US" altLang="ko-KR" sz="1500" dirty="0">
                  <a:cs typeface="Mongolian Baiti" panose="03000500000000000000" pitchFamily="66" charset="0"/>
                </a:rPr>
                <a:t>conv</a:t>
              </a:r>
              <a:endParaRPr kumimoji="1" lang="ko-KR" altLang="en-US" sz="1500" dirty="0">
                <a:cs typeface="Mongolian Baiti" panose="03000500000000000000" pitchFamily="66" charset="0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8D53054E-1752-8317-EC13-5AB7919EA94B}"/>
                </a:ext>
              </a:extLst>
            </p:cNvPr>
            <p:cNvSpPr/>
            <p:nvPr/>
          </p:nvSpPr>
          <p:spPr>
            <a:xfrm>
              <a:off x="4362704" y="4301128"/>
              <a:ext cx="813527" cy="1011600"/>
            </a:xfrm>
            <a:prstGeom prst="roundRect">
              <a:avLst/>
            </a:prstGeom>
            <a:solidFill>
              <a:srgbClr val="157AC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500" dirty="0">
                  <a:cs typeface="Mongolian Baiti" panose="03000500000000000000" pitchFamily="66" charset="0"/>
                </a:rPr>
                <a:t>Zero</a:t>
              </a:r>
            </a:p>
            <a:p>
              <a:pPr algn="ctr"/>
              <a:r>
                <a:rPr kumimoji="1" lang="en-US" altLang="ko-KR" sz="1500" dirty="0">
                  <a:cs typeface="Mongolian Baiti" panose="03000500000000000000" pitchFamily="66" charset="0"/>
                </a:rPr>
                <a:t>conv</a:t>
              </a:r>
              <a:endParaRPr kumimoji="1" lang="ko-KR" altLang="en-US" sz="1500" dirty="0">
                <a:cs typeface="Mongolian Baiti" panose="03000500000000000000" pitchFamily="66" charset="0"/>
              </a:endParaRPr>
            </a:p>
          </p:txBody>
        </p: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65B9DC3C-1975-8C60-CCA2-513A1864F0F3}"/>
                </a:ext>
              </a:extLst>
            </p:cNvPr>
            <p:cNvCxnSpPr>
              <a:cxnSpLocks/>
              <a:stCxn id="31" idx="3"/>
              <a:endCxn id="9" idx="2"/>
            </p:cNvCxnSpPr>
            <p:nvPr/>
          </p:nvCxnSpPr>
          <p:spPr>
            <a:xfrm flipV="1">
              <a:off x="1500275" y="4802638"/>
              <a:ext cx="201901" cy="42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E975C89B-5369-C328-B7BC-117EBC6BDD92}"/>
                </a:ext>
              </a:extLst>
            </p:cNvPr>
            <p:cNvCxnSpPr>
              <a:stCxn id="9" idx="6"/>
              <a:endCxn id="28" idx="1"/>
            </p:cNvCxnSpPr>
            <p:nvPr/>
          </p:nvCxnSpPr>
          <p:spPr>
            <a:xfrm>
              <a:off x="2023050" y="4802638"/>
              <a:ext cx="173312" cy="42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162C1C06-8442-F389-A13F-624E52F55B5E}"/>
              </a:ext>
            </a:extLst>
          </p:cNvPr>
          <p:cNvSpPr txBox="1"/>
          <p:nvPr/>
        </p:nvSpPr>
        <p:spPr>
          <a:xfrm>
            <a:off x="1958316" y="5167838"/>
            <a:ext cx="10486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kumimoji="1" sz="1500">
                <a:cs typeface="Mongolian Baiti" panose="03000500000000000000" pitchFamily="66" charset="0"/>
              </a:defRPr>
            </a:lvl1pPr>
          </a:lstStyle>
          <a:p>
            <a:r>
              <a:rPr lang="en-US" altLang="ko-KR" dirty="0"/>
              <a:t>ControlNet</a:t>
            </a:r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A7E800A-DB9B-CC4A-F2AA-64119B347EBA}"/>
              </a:ext>
            </a:extLst>
          </p:cNvPr>
          <p:cNvGrpSpPr/>
          <p:nvPr/>
        </p:nvGrpSpPr>
        <p:grpSpPr>
          <a:xfrm>
            <a:off x="1726863" y="1192145"/>
            <a:ext cx="3554300" cy="2145023"/>
            <a:chOff x="1726863" y="1192145"/>
            <a:chExt cx="3554300" cy="214502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CC9D864-20EF-C43B-8A28-AB307DCC8CFE}"/>
                </a:ext>
              </a:extLst>
            </p:cNvPr>
            <p:cNvGrpSpPr/>
            <p:nvPr/>
          </p:nvGrpSpPr>
          <p:grpSpPr>
            <a:xfrm>
              <a:off x="1726863" y="1192145"/>
              <a:ext cx="3554300" cy="2145023"/>
              <a:chOff x="1726863" y="1192145"/>
              <a:chExt cx="3554300" cy="2145023"/>
            </a:xfrm>
          </p:grpSpPr>
          <p:sp>
            <p:nvSpPr>
              <p:cNvPr id="103" name="모서리가 둥근 직사각형 102">
                <a:extLst>
                  <a:ext uri="{FF2B5EF4-FFF2-40B4-BE49-F238E27FC236}">
                    <a16:creationId xmlns:a16="http://schemas.microsoft.com/office/drawing/2014/main" id="{C79866D7-6A23-4B9B-7FBA-86EBC04EE2F8}"/>
                  </a:ext>
                </a:extLst>
              </p:cNvPr>
              <p:cNvSpPr/>
              <p:nvPr/>
            </p:nvSpPr>
            <p:spPr>
              <a:xfrm>
                <a:off x="1747561" y="1192145"/>
                <a:ext cx="3533602" cy="2145023"/>
              </a:xfrm>
              <a:prstGeom prst="roundRect">
                <a:avLst/>
              </a:prstGeom>
              <a:solidFill>
                <a:srgbClr val="FFF3CC"/>
              </a:solidFill>
              <a:ln w="1524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1A4C6F-FB2A-6AFB-8BBC-627C4D658781}"/>
                  </a:ext>
                </a:extLst>
              </p:cNvPr>
              <p:cNvSpPr txBox="1"/>
              <p:nvPr/>
            </p:nvSpPr>
            <p:spPr>
              <a:xfrm>
                <a:off x="1726863" y="1260689"/>
                <a:ext cx="353360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500" dirty="0">
                    <a:cs typeface="Mongolian Baiti" panose="03000500000000000000" pitchFamily="66" charset="0"/>
                  </a:rPr>
                  <a:t>Samaritan SDXL</a:t>
                </a:r>
                <a:endParaRPr kumimoji="1" lang="ko-KR" altLang="en-US" sz="1500" dirty="0">
                  <a:cs typeface="Mongolian Baiti" panose="03000500000000000000" pitchFamily="66" charset="0"/>
                </a:endParaRPr>
              </a:p>
            </p:txBody>
          </p:sp>
        </p:grpSp>
        <p:pic>
          <p:nvPicPr>
            <p:cNvPr id="32" name="그림 31" descr="텍스트, 도표, 스크린샷, 평면도이(가) 표시된 사진&#10;&#10;자동 생성된 설명">
              <a:extLst>
                <a:ext uri="{FF2B5EF4-FFF2-40B4-BE49-F238E27FC236}">
                  <a16:creationId xmlns:a16="http://schemas.microsoft.com/office/drawing/2014/main" id="{C06DE737-6F29-B658-56AA-F9F74277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0949" y="1601480"/>
              <a:ext cx="3463644" cy="1460573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55137DE-2A59-7718-779E-4C85AF44B067}"/>
              </a:ext>
            </a:extLst>
          </p:cNvPr>
          <p:cNvGrpSpPr/>
          <p:nvPr/>
        </p:nvGrpSpPr>
        <p:grpSpPr>
          <a:xfrm>
            <a:off x="4864167" y="2798648"/>
            <a:ext cx="759600" cy="1092831"/>
            <a:chOff x="4864167" y="2798648"/>
            <a:chExt cx="759600" cy="1092831"/>
          </a:xfrm>
        </p:grpSpPr>
        <p:sp>
          <p:nvSpPr>
            <p:cNvPr id="38" name="사각형: 둥근 모서리 268">
              <a:extLst>
                <a:ext uri="{FF2B5EF4-FFF2-40B4-BE49-F238E27FC236}">
                  <a16:creationId xmlns:a16="http://schemas.microsoft.com/office/drawing/2014/main" id="{B2D02DA7-D685-834B-0A33-D321E7A54287}"/>
                </a:ext>
              </a:extLst>
            </p:cNvPr>
            <p:cNvSpPr/>
            <p:nvPr/>
          </p:nvSpPr>
          <p:spPr>
            <a:xfrm>
              <a:off x="4864167" y="2798648"/>
              <a:ext cx="759600" cy="75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3C4222-9346-85F7-FF56-E0809529EFB2}"/>
                </a:ext>
              </a:extLst>
            </p:cNvPr>
            <p:cNvSpPr txBox="1"/>
            <p:nvPr/>
          </p:nvSpPr>
          <p:spPr>
            <a:xfrm>
              <a:off x="4940839" y="3568314"/>
              <a:ext cx="66556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>
                <a:defRPr kumimoji="1" sz="1500">
                  <a:cs typeface="Mongolian Baiti" panose="03000500000000000000" pitchFamily="66" charset="0"/>
                </a:defRPr>
              </a:lvl1pPr>
            </a:lstStyle>
            <a:p>
              <a:r>
                <a:rPr lang="en-US" altLang="ko-KR" dirty="0"/>
                <a:t>LoRA</a:t>
              </a:r>
              <a:endParaRPr lang="ko-KR" altLang="en-US" dirty="0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81065D9-AF2F-45B4-4232-118834D5EE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27798" y="2909121"/>
              <a:ext cx="639774" cy="558708"/>
              <a:chOff x="9434370" y="589702"/>
              <a:chExt cx="2624866" cy="2292266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EA6CB32-6986-98ED-1683-2C5BC6BE59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34370" y="1102159"/>
                <a:ext cx="1260000" cy="1260000"/>
              </a:xfrm>
              <a:prstGeom prst="rect">
                <a:avLst/>
              </a:prstGeom>
              <a:solidFill>
                <a:srgbClr val="157AC3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1" name="자유형: 도형 271">
                <a:extLst>
                  <a:ext uri="{FF2B5EF4-FFF2-40B4-BE49-F238E27FC236}">
                    <a16:creationId xmlns:a16="http://schemas.microsoft.com/office/drawing/2014/main" id="{A875F57F-2B75-9951-F359-D7995EF32E7D}"/>
                  </a:ext>
                </a:extLst>
              </p:cNvPr>
              <p:cNvSpPr/>
              <p:nvPr/>
            </p:nvSpPr>
            <p:spPr>
              <a:xfrm rot="10800000">
                <a:off x="10799236" y="1110819"/>
                <a:ext cx="1260000" cy="471600"/>
              </a:xfrm>
              <a:custGeom>
                <a:avLst/>
                <a:gdLst>
                  <a:gd name="connsiteX0" fmla="*/ 0 w 1950739"/>
                  <a:gd name="connsiteY0" fmla="*/ 993893 h 993893"/>
                  <a:gd name="connsiteX1" fmla="*/ 468737 w 1950739"/>
                  <a:gd name="connsiteY1" fmla="*/ 0 h 993893"/>
                  <a:gd name="connsiteX2" fmla="*/ 1482003 w 1950739"/>
                  <a:gd name="connsiteY2" fmla="*/ 0 h 993893"/>
                  <a:gd name="connsiteX3" fmla="*/ 1950739 w 1950739"/>
                  <a:gd name="connsiteY3" fmla="*/ 993893 h 993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0739" h="993893">
                    <a:moveTo>
                      <a:pt x="0" y="993893"/>
                    </a:moveTo>
                    <a:lnTo>
                      <a:pt x="468737" y="0"/>
                    </a:lnTo>
                    <a:lnTo>
                      <a:pt x="1482003" y="0"/>
                    </a:lnTo>
                    <a:lnTo>
                      <a:pt x="1950739" y="993893"/>
                    </a:lnTo>
                    <a:close/>
                  </a:path>
                </a:pathLst>
              </a:custGeom>
              <a:solidFill>
                <a:srgbClr val="E77336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ko-KR" altLang="en-US" sz="2000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42" name="자유형: 도형 272">
                <a:extLst>
                  <a:ext uri="{FF2B5EF4-FFF2-40B4-BE49-F238E27FC236}">
                    <a16:creationId xmlns:a16="http://schemas.microsoft.com/office/drawing/2014/main" id="{B40D71B5-CB91-42C2-519B-1E0901C85812}"/>
                  </a:ext>
                </a:extLst>
              </p:cNvPr>
              <p:cNvSpPr/>
              <p:nvPr/>
            </p:nvSpPr>
            <p:spPr>
              <a:xfrm>
                <a:off x="10799236" y="1890559"/>
                <a:ext cx="1260000" cy="471600"/>
              </a:xfrm>
              <a:custGeom>
                <a:avLst/>
                <a:gdLst>
                  <a:gd name="connsiteX0" fmla="*/ 0 w 1950739"/>
                  <a:gd name="connsiteY0" fmla="*/ 993893 h 993893"/>
                  <a:gd name="connsiteX1" fmla="*/ 468737 w 1950739"/>
                  <a:gd name="connsiteY1" fmla="*/ 0 h 993893"/>
                  <a:gd name="connsiteX2" fmla="*/ 1482003 w 1950739"/>
                  <a:gd name="connsiteY2" fmla="*/ 0 h 993893"/>
                  <a:gd name="connsiteX3" fmla="*/ 1950739 w 1950739"/>
                  <a:gd name="connsiteY3" fmla="*/ 993893 h 993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0739" h="993893">
                    <a:moveTo>
                      <a:pt x="0" y="993893"/>
                    </a:moveTo>
                    <a:lnTo>
                      <a:pt x="468737" y="0"/>
                    </a:lnTo>
                    <a:lnTo>
                      <a:pt x="1482003" y="0"/>
                    </a:lnTo>
                    <a:lnTo>
                      <a:pt x="1950739" y="993893"/>
                    </a:lnTo>
                    <a:close/>
                  </a:path>
                </a:pathLst>
              </a:custGeom>
              <a:solidFill>
                <a:srgbClr val="E77336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endParaRPr lang="ko-KR" altLang="en-US" sz="2000" dirty="0">
                  <a:latin typeface="Roboto" panose="02000000000000000000" pitchFamily="2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71BAF68E-4732-A422-8FEA-61C98D29249D}"/>
                  </a:ext>
                </a:extLst>
              </p:cNvPr>
              <p:cNvSpPr/>
              <p:nvPr/>
            </p:nvSpPr>
            <p:spPr>
              <a:xfrm>
                <a:off x="10064370" y="2716868"/>
                <a:ext cx="1395650" cy="165100"/>
              </a:xfrm>
              <a:prstGeom prst="rect">
                <a:avLst/>
              </a:prstGeom>
              <a:solidFill>
                <a:srgbClr val="FEDA7C"/>
              </a:solidFill>
              <a:ln w="1270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CCC1AD0F-C192-D356-907B-EE7B9B8ADC63}"/>
                  </a:ext>
                </a:extLst>
              </p:cNvPr>
              <p:cNvSpPr/>
              <p:nvPr/>
            </p:nvSpPr>
            <p:spPr>
              <a:xfrm>
                <a:off x="10064370" y="589702"/>
                <a:ext cx="1395650" cy="165100"/>
              </a:xfrm>
              <a:prstGeom prst="rect">
                <a:avLst/>
              </a:prstGeom>
              <a:solidFill>
                <a:srgbClr val="FEDA7C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5" name="화살표: 오른쪽 275">
                <a:extLst>
                  <a:ext uri="{FF2B5EF4-FFF2-40B4-BE49-F238E27FC236}">
                    <a16:creationId xmlns:a16="http://schemas.microsoft.com/office/drawing/2014/main" id="{1222AF6D-F269-3FA0-D50A-78F88ED104F5}"/>
                  </a:ext>
                </a:extLst>
              </p:cNvPr>
              <p:cNvSpPr/>
              <p:nvPr/>
            </p:nvSpPr>
            <p:spPr>
              <a:xfrm rot="13288589">
                <a:off x="10049587" y="2426596"/>
                <a:ext cx="256372" cy="137911"/>
              </a:xfrm>
              <a:prstGeom prst="rightArrow">
                <a:avLst/>
              </a:prstGeom>
              <a:solidFill>
                <a:schemeClr val="bg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화살표: 오른쪽 276">
                <a:extLst>
                  <a:ext uri="{FF2B5EF4-FFF2-40B4-BE49-F238E27FC236}">
                    <a16:creationId xmlns:a16="http://schemas.microsoft.com/office/drawing/2014/main" id="{4E29BEAB-95F3-1ED3-DCC0-0B97B27E6448}"/>
                  </a:ext>
                </a:extLst>
              </p:cNvPr>
              <p:cNvSpPr/>
              <p:nvPr/>
            </p:nvSpPr>
            <p:spPr>
              <a:xfrm rot="8311411" flipH="1">
                <a:off x="11233247" y="2426596"/>
                <a:ext cx="256372" cy="137911"/>
              </a:xfrm>
              <a:prstGeom prst="rightArrow">
                <a:avLst/>
              </a:prstGeom>
              <a:solidFill>
                <a:schemeClr val="bg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화살표: 오른쪽 277">
                <a:extLst>
                  <a:ext uri="{FF2B5EF4-FFF2-40B4-BE49-F238E27FC236}">
                    <a16:creationId xmlns:a16="http://schemas.microsoft.com/office/drawing/2014/main" id="{4010FA0A-ACF4-FF75-5BD0-17D75D2000EB}"/>
                  </a:ext>
                </a:extLst>
              </p:cNvPr>
              <p:cNvSpPr/>
              <p:nvPr/>
            </p:nvSpPr>
            <p:spPr>
              <a:xfrm rot="8311411" flipH="1">
                <a:off x="10049587" y="863999"/>
                <a:ext cx="256372" cy="137911"/>
              </a:xfrm>
              <a:prstGeom prst="rightArrow">
                <a:avLst/>
              </a:prstGeom>
              <a:solidFill>
                <a:schemeClr val="bg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화살표: 오른쪽 278">
                <a:extLst>
                  <a:ext uri="{FF2B5EF4-FFF2-40B4-BE49-F238E27FC236}">
                    <a16:creationId xmlns:a16="http://schemas.microsoft.com/office/drawing/2014/main" id="{D7F40263-E1F7-FB5C-D81E-366DB2D37D63}"/>
                  </a:ext>
                </a:extLst>
              </p:cNvPr>
              <p:cNvSpPr/>
              <p:nvPr/>
            </p:nvSpPr>
            <p:spPr>
              <a:xfrm rot="13288589">
                <a:off x="11233247" y="863999"/>
                <a:ext cx="256372" cy="137911"/>
              </a:xfrm>
              <a:prstGeom prst="rightArrow">
                <a:avLst/>
              </a:prstGeom>
              <a:solidFill>
                <a:schemeClr val="bg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십자형 279">
                <a:extLst>
                  <a:ext uri="{FF2B5EF4-FFF2-40B4-BE49-F238E27FC236}">
                    <a16:creationId xmlns:a16="http://schemas.microsoft.com/office/drawing/2014/main" id="{E7647A79-BDBC-68ED-14D7-A61C23E54EF6}"/>
                  </a:ext>
                </a:extLst>
              </p:cNvPr>
              <p:cNvSpPr/>
              <p:nvPr/>
            </p:nvSpPr>
            <p:spPr>
              <a:xfrm>
                <a:off x="10683242" y="813665"/>
                <a:ext cx="172722" cy="165100"/>
              </a:xfrm>
              <a:prstGeom prst="plus">
                <a:avLst>
                  <a:gd name="adj" fmla="val 41677"/>
                </a:avLst>
              </a:prstGeom>
              <a:solidFill>
                <a:schemeClr val="bg1"/>
              </a:solidFill>
              <a:ln w="95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DA20D61-9ECA-86AA-FC35-C0E375C798B4}"/>
              </a:ext>
            </a:extLst>
          </p:cNvPr>
          <p:cNvSpPr txBox="1"/>
          <p:nvPr/>
        </p:nvSpPr>
        <p:spPr>
          <a:xfrm>
            <a:off x="1359945" y="2180436"/>
            <a:ext cx="301988" cy="323165"/>
          </a:xfrm>
          <a:prstGeom prst="rect">
            <a:avLst/>
          </a:prstGeom>
          <a:solidFill>
            <a:srgbClr val="A8D28E"/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kumimoji="1" sz="1500">
                <a:cs typeface="Mongolian Baiti" panose="03000500000000000000" pitchFamily="66" charset="0"/>
              </a:defRPr>
            </a:lvl1pPr>
          </a:lstStyle>
          <a:p>
            <a:r>
              <a:rPr lang="en-US" altLang="ko-KR" dirty="0"/>
              <a:t>X</a:t>
            </a:r>
            <a:endParaRPr lang="ko-KR" altLang="en-US" dirty="0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58CC1DE-093C-D4B3-6865-70DCD98F7B9C}"/>
              </a:ext>
            </a:extLst>
          </p:cNvPr>
          <p:cNvGrpSpPr/>
          <p:nvPr/>
        </p:nvGrpSpPr>
        <p:grpSpPr>
          <a:xfrm>
            <a:off x="5694762" y="1138637"/>
            <a:ext cx="5476744" cy="2145023"/>
            <a:chOff x="5913059" y="1138637"/>
            <a:chExt cx="5476744" cy="2145023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D9D52B2A-CA23-961B-AA07-C00F0B30EC29}"/>
                </a:ext>
              </a:extLst>
            </p:cNvPr>
            <p:cNvGrpSpPr/>
            <p:nvPr/>
          </p:nvGrpSpPr>
          <p:grpSpPr>
            <a:xfrm>
              <a:off x="10597470" y="2205150"/>
              <a:ext cx="792333" cy="323165"/>
              <a:chOff x="6073496" y="2131008"/>
              <a:chExt cx="792333" cy="323165"/>
            </a:xfrm>
          </p:grpSpPr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CF2046D3-C748-F15A-2D12-ED4DD490D084}"/>
                  </a:ext>
                </a:extLst>
              </p:cNvPr>
              <p:cNvCxnSpPr>
                <a:cxnSpLocks/>
                <a:endCxn id="74" idx="1"/>
              </p:cNvCxnSpPr>
              <p:nvPr/>
            </p:nvCxnSpPr>
            <p:spPr>
              <a:xfrm>
                <a:off x="6073496" y="2292591"/>
                <a:ext cx="47145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ED46A0B-967B-55D0-3AC4-57901510B8DD}"/>
                  </a:ext>
                </a:extLst>
              </p:cNvPr>
              <p:cNvSpPr txBox="1"/>
              <p:nvPr/>
            </p:nvSpPr>
            <p:spPr>
              <a:xfrm>
                <a:off x="6544955" y="2131008"/>
                <a:ext cx="320874" cy="323165"/>
              </a:xfrm>
              <a:prstGeom prst="rect">
                <a:avLst/>
              </a:prstGeom>
              <a:solidFill>
                <a:srgbClr val="A8D28E"/>
              </a:solidFill>
              <a:ln w="19050"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>
                  <a:defRPr kumimoji="1" sz="1500">
                    <a:cs typeface="Mongolian Baiti" panose="03000500000000000000" pitchFamily="66" charset="0"/>
                  </a:defRPr>
                </a:lvl1pPr>
              </a:lstStyle>
              <a:p>
                <a:r>
                  <a:rPr lang="en-US" altLang="ko-KR" dirty="0"/>
                  <a:t>Y</a:t>
                </a:r>
                <a:endParaRPr lang="ko-KR" altLang="en-US" dirty="0"/>
              </a:p>
            </p:txBody>
          </p:sp>
        </p:grp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2B94F4A2-EC5A-717B-9AAC-384056D8BFDC}"/>
                </a:ext>
              </a:extLst>
            </p:cNvPr>
            <p:cNvCxnSpPr>
              <a:cxnSpLocks/>
            </p:cNvCxnSpPr>
            <p:nvPr/>
          </p:nvCxnSpPr>
          <p:spPr>
            <a:xfrm>
              <a:off x="6692175" y="2292591"/>
              <a:ext cx="4714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E7064DA-B9F7-4C5E-A6D8-324AAB234F56}"/>
                </a:ext>
              </a:extLst>
            </p:cNvPr>
            <p:cNvGrpSpPr/>
            <p:nvPr/>
          </p:nvGrpSpPr>
          <p:grpSpPr>
            <a:xfrm>
              <a:off x="7156061" y="1138637"/>
              <a:ext cx="3540473" cy="2145023"/>
              <a:chOff x="1740690" y="1192145"/>
              <a:chExt cx="3540473" cy="2145023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E6BEAEE2-4DE6-F402-9A8C-6963711AF3E2}"/>
                  </a:ext>
                </a:extLst>
              </p:cNvPr>
              <p:cNvGrpSpPr/>
              <p:nvPr/>
            </p:nvGrpSpPr>
            <p:grpSpPr>
              <a:xfrm>
                <a:off x="1740690" y="1192145"/>
                <a:ext cx="3540473" cy="2145023"/>
                <a:chOff x="1740690" y="1192145"/>
                <a:chExt cx="3540473" cy="2145023"/>
              </a:xfrm>
            </p:grpSpPr>
            <p:sp>
              <p:nvSpPr>
                <p:cNvPr id="50" name="모서리가 둥근 직사각형 49">
                  <a:extLst>
                    <a:ext uri="{FF2B5EF4-FFF2-40B4-BE49-F238E27FC236}">
                      <a16:creationId xmlns:a16="http://schemas.microsoft.com/office/drawing/2014/main" id="{4918C1FB-867F-C457-605C-1F2469F71C71}"/>
                    </a:ext>
                  </a:extLst>
                </p:cNvPr>
                <p:cNvSpPr/>
                <p:nvPr/>
              </p:nvSpPr>
              <p:spPr>
                <a:xfrm>
                  <a:off x="1747561" y="1192145"/>
                  <a:ext cx="3533602" cy="2145023"/>
                </a:xfrm>
                <a:prstGeom prst="roundRect">
                  <a:avLst/>
                </a:prstGeom>
                <a:solidFill>
                  <a:srgbClr val="FFF3CC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54FFDD4-3C1A-27C1-47C3-07AEBB6B328B}"/>
                    </a:ext>
                  </a:extLst>
                </p:cNvPr>
                <p:cNvSpPr txBox="1"/>
                <p:nvPr/>
              </p:nvSpPr>
              <p:spPr>
                <a:xfrm>
                  <a:off x="1740690" y="1248732"/>
                  <a:ext cx="3533602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algn="ctr">
                    <a:defRPr kumimoji="1" sz="1500">
                      <a:cs typeface="Mongolian Baiti" panose="03000500000000000000" pitchFamily="66" charset="0"/>
                    </a:defRPr>
                  </a:lvl1pPr>
                </a:lstStyle>
                <a:p>
                  <a:r>
                    <a:rPr lang="en-US" altLang="ko-KR" dirty="0"/>
                    <a:t>Upscaling</a:t>
                  </a:r>
                  <a:endParaRPr lang="ko-KR" altLang="en-US" dirty="0"/>
                </a:p>
              </p:txBody>
            </p:sp>
          </p:grpSp>
          <p:pic>
            <p:nvPicPr>
              <p:cNvPr id="37" name="그림 36" descr="텍스트, 도표, 스크린샷, 평면도이(가) 표시된 사진&#10;&#10;자동 생성된 설명">
                <a:extLst>
                  <a:ext uri="{FF2B5EF4-FFF2-40B4-BE49-F238E27FC236}">
                    <a16:creationId xmlns:a16="http://schemas.microsoft.com/office/drawing/2014/main" id="{E42770C8-24E1-6CCA-1DE8-2546C986D4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78592" y="1601480"/>
                <a:ext cx="3463644" cy="1460573"/>
              </a:xfrm>
              <a:prstGeom prst="rect">
                <a:avLst/>
              </a:prstGeom>
            </p:spPr>
          </p:pic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54BB516-4AA3-F78A-6D44-867AB2465E1E}"/>
                </a:ext>
              </a:extLst>
            </p:cNvPr>
            <p:cNvGrpSpPr/>
            <p:nvPr/>
          </p:nvGrpSpPr>
          <p:grpSpPr>
            <a:xfrm>
              <a:off x="6073496" y="2131008"/>
              <a:ext cx="792333" cy="323165"/>
              <a:chOff x="6073496" y="2131008"/>
              <a:chExt cx="792333" cy="323165"/>
            </a:xfrm>
          </p:grpSpPr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3697701A-C6A5-5DA9-A3BF-78C05AABE625}"/>
                  </a:ext>
                </a:extLst>
              </p:cNvPr>
              <p:cNvCxnSpPr>
                <a:cxnSpLocks/>
                <a:endCxn id="63" idx="1"/>
              </p:cNvCxnSpPr>
              <p:nvPr/>
            </p:nvCxnSpPr>
            <p:spPr>
              <a:xfrm>
                <a:off x="6073496" y="2292591"/>
                <a:ext cx="47145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8703EDE-FB92-A92A-E0E4-005ECF7B1186}"/>
                  </a:ext>
                </a:extLst>
              </p:cNvPr>
              <p:cNvSpPr txBox="1"/>
              <p:nvPr/>
            </p:nvSpPr>
            <p:spPr>
              <a:xfrm>
                <a:off x="6544955" y="2131008"/>
                <a:ext cx="320874" cy="323165"/>
              </a:xfrm>
              <a:prstGeom prst="rect">
                <a:avLst/>
              </a:prstGeom>
              <a:solidFill>
                <a:srgbClr val="A8D28E"/>
              </a:solidFill>
              <a:ln w="19050">
                <a:solidFill>
                  <a:schemeClr val="accent1">
                    <a:shade val="1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500" dirty="0">
                    <a:cs typeface="Mongolian Baiti" panose="03000500000000000000" pitchFamily="66" charset="0"/>
                  </a:rPr>
                  <a:t>Y</a:t>
                </a:r>
                <a:endParaRPr kumimoji="1" lang="ko-KR" altLang="en-US" sz="1500" dirty="0">
                  <a:cs typeface="Mongolian Baiti" panose="03000500000000000000" pitchFamily="66" charset="0"/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56392BA-A9FA-4070-4DE0-21AB8CDC4851}"/>
                </a:ext>
              </a:extLst>
            </p:cNvPr>
            <p:cNvSpPr/>
            <p:nvPr/>
          </p:nvSpPr>
          <p:spPr>
            <a:xfrm>
              <a:off x="5913059" y="2107661"/>
              <a:ext cx="320874" cy="320874"/>
            </a:xfrm>
            <a:prstGeom prst="ellipse">
              <a:avLst/>
            </a:prstGeom>
            <a:solidFill>
              <a:srgbClr val="A8D28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+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78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7523F-A6F1-BC67-56BC-32B4B3E1D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9167AC3F-3DC0-4BB6-1BD5-01FD772A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341" y="598879"/>
            <a:ext cx="2925886" cy="1493695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CDBEA858-C70B-F5EC-388E-A1F26D65D1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94" b="22528"/>
          <a:stretch/>
        </p:blipFill>
        <p:spPr bwMode="auto">
          <a:xfrm>
            <a:off x="1898604" y="610647"/>
            <a:ext cx="4430650" cy="208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371BF2A2-135B-0AC0-60EC-A757A056114E}"/>
              </a:ext>
            </a:extLst>
          </p:cNvPr>
          <p:cNvGrpSpPr/>
          <p:nvPr/>
        </p:nvGrpSpPr>
        <p:grpSpPr>
          <a:xfrm>
            <a:off x="6096000" y="3168500"/>
            <a:ext cx="4921991" cy="2322500"/>
            <a:chOff x="2393576" y="3158561"/>
            <a:chExt cx="4921991" cy="2322500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7E25B840-2431-D1D1-3E87-0ABA35C41430}"/>
                </a:ext>
              </a:extLst>
            </p:cNvPr>
            <p:cNvGrpSpPr/>
            <p:nvPr/>
          </p:nvGrpSpPr>
          <p:grpSpPr>
            <a:xfrm>
              <a:off x="2393576" y="3158561"/>
              <a:ext cx="4921991" cy="2322500"/>
              <a:chOff x="2393576" y="3158561"/>
              <a:chExt cx="4921991" cy="2322500"/>
            </a:xfrm>
          </p:grpSpPr>
          <p:pic>
            <p:nvPicPr>
              <p:cNvPr id="124" name="Picture 2">
                <a:extLst>
                  <a:ext uri="{FF2B5EF4-FFF2-40B4-BE49-F238E27FC236}">
                    <a16:creationId xmlns:a16="http://schemas.microsoft.com/office/drawing/2014/main" id="{8BAA63B6-3CB1-B354-9DA9-05D8482EAE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7594" b="22528"/>
              <a:stretch/>
            </p:blipFill>
            <p:spPr bwMode="auto">
              <a:xfrm>
                <a:off x="2393576" y="3158561"/>
                <a:ext cx="4430650" cy="2084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그림 2" descr="텍스트, 도표, 폰트, 라인이(가) 표시된 사진&#10;&#10;자동 생성된 설명">
                <a:extLst>
                  <a:ext uri="{FF2B5EF4-FFF2-40B4-BE49-F238E27FC236}">
                    <a16:creationId xmlns:a16="http://schemas.microsoft.com/office/drawing/2014/main" id="{07888EF7-5004-B4D5-F579-2ED20A626A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40551" r="83075" b="38438"/>
              <a:stretch/>
            </p:blipFill>
            <p:spPr>
              <a:xfrm>
                <a:off x="6799958" y="3846019"/>
                <a:ext cx="515609" cy="326768"/>
              </a:xfrm>
              <a:prstGeom prst="rect">
                <a:avLst/>
              </a:prstGeom>
            </p:spPr>
          </p:pic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7C935106-4D75-437D-A2BD-BA829388C622}"/>
                  </a:ext>
                </a:extLst>
              </p:cNvPr>
              <p:cNvCxnSpPr>
                <a:cxnSpLocks/>
                <a:stCxn id="3" idx="2"/>
              </p:cNvCxnSpPr>
              <p:nvPr/>
            </p:nvCxnSpPr>
            <p:spPr>
              <a:xfrm>
                <a:off x="7057763" y="4172787"/>
                <a:ext cx="7940" cy="1070545"/>
              </a:xfrm>
              <a:prstGeom prst="line">
                <a:avLst/>
              </a:prstGeom>
              <a:ln w="1651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2">
                <a:extLst>
                  <a:ext uri="{FF2B5EF4-FFF2-40B4-BE49-F238E27FC236}">
                    <a16:creationId xmlns:a16="http://schemas.microsoft.com/office/drawing/2014/main" id="{B2DBA6DB-0FDD-D44A-18AB-C893309930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796" t="6791" r="26146" b="88735"/>
              <a:stretch/>
            </p:blipFill>
            <p:spPr bwMode="auto">
              <a:xfrm>
                <a:off x="3612412" y="3775588"/>
                <a:ext cx="2877763" cy="914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>
                <a:extLst>
                  <a:ext uri="{FF2B5EF4-FFF2-40B4-BE49-F238E27FC236}">
                    <a16:creationId xmlns:a16="http://schemas.microsoft.com/office/drawing/2014/main" id="{2EAC5667-9055-ED96-50A5-C6D8ED4132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796" t="6791" r="26146" b="88735"/>
              <a:stretch/>
            </p:blipFill>
            <p:spPr bwMode="auto">
              <a:xfrm>
                <a:off x="3612411" y="4408907"/>
                <a:ext cx="2877763" cy="6832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">
                <a:extLst>
                  <a:ext uri="{FF2B5EF4-FFF2-40B4-BE49-F238E27FC236}">
                    <a16:creationId xmlns:a16="http://schemas.microsoft.com/office/drawing/2014/main" id="{5CC0D925-DD19-DC69-987E-5293B1C006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796" t="6791" r="26146" b="88735"/>
              <a:stretch/>
            </p:blipFill>
            <p:spPr bwMode="auto">
              <a:xfrm>
                <a:off x="3672332" y="4484476"/>
                <a:ext cx="2799825" cy="6832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그림 28" descr="텍스트, 도표, 폰트, 라인이(가) 표시된 사진&#10;&#10;자동 생성된 설명">
                <a:extLst>
                  <a:ext uri="{FF2B5EF4-FFF2-40B4-BE49-F238E27FC236}">
                    <a16:creationId xmlns:a16="http://schemas.microsoft.com/office/drawing/2014/main" id="{0488A05F-9A36-D4F1-DAFA-50B9D4ED61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0091" t="15712" r="58066" b="17147"/>
              <a:stretch/>
            </p:blipFill>
            <p:spPr>
              <a:xfrm>
                <a:off x="5351949" y="4014871"/>
                <a:ext cx="639097" cy="1002890"/>
              </a:xfrm>
              <a:prstGeom prst="rect">
                <a:avLst/>
              </a:prstGeom>
            </p:spPr>
          </p:pic>
          <p:pic>
            <p:nvPicPr>
              <p:cNvPr id="54" name="그림 53" descr="텍스트, 도표, 폰트, 라인이(가) 표시된 사진&#10;&#10;자동 생성된 설명">
                <a:extLst>
                  <a:ext uri="{FF2B5EF4-FFF2-40B4-BE49-F238E27FC236}">
                    <a16:creationId xmlns:a16="http://schemas.microsoft.com/office/drawing/2014/main" id="{D902E18B-20C7-35FD-B8A0-9000B2E1E4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9266" t="16531" r="17165" b="16129"/>
              <a:stretch/>
            </p:blipFill>
            <p:spPr>
              <a:xfrm>
                <a:off x="4147705" y="4013387"/>
                <a:ext cx="689610" cy="1005840"/>
              </a:xfrm>
              <a:prstGeom prst="rect">
                <a:avLst/>
              </a:prstGeom>
            </p:spPr>
          </p:pic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3E7D5A42-19C6-25A8-7B83-6F18DB80F9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37315" y="4527737"/>
                <a:ext cx="501518" cy="0"/>
              </a:xfrm>
              <a:prstGeom prst="straightConnector1">
                <a:avLst/>
              </a:prstGeom>
              <a:ln w="1651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D0056685-EB31-2D8E-C050-630737FAEC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2411" y="4527737"/>
                <a:ext cx="501518" cy="0"/>
              </a:xfrm>
              <a:prstGeom prst="straightConnector1">
                <a:avLst/>
              </a:prstGeom>
              <a:ln w="1651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172B809-FB01-4AFC-9EED-D27DAC4BA065}"/>
                  </a:ext>
                </a:extLst>
              </p:cNvPr>
              <p:cNvSpPr/>
              <p:nvPr/>
            </p:nvSpPr>
            <p:spPr>
              <a:xfrm>
                <a:off x="3773103" y="5187012"/>
                <a:ext cx="3051120" cy="2940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1" name="직선 연결선[R] 10">
                <a:extLst>
                  <a:ext uri="{FF2B5EF4-FFF2-40B4-BE49-F238E27FC236}">
                    <a16:creationId xmlns:a16="http://schemas.microsoft.com/office/drawing/2014/main" id="{D9E41742-C9FA-9FD1-ED88-5F27884CBC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85373" y="5238020"/>
                <a:ext cx="2580328" cy="5312"/>
              </a:xfrm>
              <a:prstGeom prst="line">
                <a:avLst/>
              </a:prstGeom>
              <a:ln w="1651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152A189B-E251-1C38-F233-FA3F5B6452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8656" y="4516316"/>
                <a:ext cx="501518" cy="0"/>
              </a:xfrm>
              <a:prstGeom prst="straightConnector1">
                <a:avLst/>
              </a:prstGeom>
              <a:ln w="1651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D951AD49-3213-B328-D093-5E84621CBA11}"/>
                </a:ext>
              </a:extLst>
            </p:cNvPr>
            <p:cNvSpPr/>
            <p:nvPr/>
          </p:nvSpPr>
          <p:spPr>
            <a:xfrm>
              <a:off x="4005471" y="3775588"/>
              <a:ext cx="2196546" cy="1316605"/>
            </a:xfrm>
            <a:prstGeom prst="roundRect">
              <a:avLst/>
            </a:prstGeom>
            <a:noFill/>
            <a:ln>
              <a:solidFill>
                <a:srgbClr val="87B7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FD24B9-681F-0176-DBC5-0DB8315308E7}"/>
                </a:ext>
              </a:extLst>
            </p:cNvPr>
            <p:cNvSpPr txBox="1"/>
            <p:nvPr/>
          </p:nvSpPr>
          <p:spPr>
            <a:xfrm>
              <a:off x="4457488" y="3755709"/>
              <a:ext cx="13773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50" dirty="0">
                  <a:latin typeface="Lucida Grande" panose="020B0600040502020204" pitchFamily="34" charset="0"/>
                  <a:cs typeface="Lucida Grande" panose="020B0600040502020204" pitchFamily="34" charset="0"/>
                </a:rPr>
                <a:t>Denoising Process</a:t>
              </a:r>
              <a:endParaRPr kumimoji="1" lang="ko-KR" altLang="en-US" sz="1050" dirty="0">
                <a:latin typeface="Lucida Grande" panose="020B0600040502020204" pitchFamily="34" charset="0"/>
                <a:cs typeface="Lucida Grande" panose="020B0600040502020204" pitchFamily="34" charset="0"/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03E9E1C-1BFA-2C95-1E07-5EB1A08C59EC}"/>
              </a:ext>
            </a:extLst>
          </p:cNvPr>
          <p:cNvCxnSpPr>
            <a:cxnSpLocks/>
          </p:cNvCxnSpPr>
          <p:nvPr/>
        </p:nvCxnSpPr>
        <p:spPr>
          <a:xfrm flipV="1">
            <a:off x="9383547" y="5027700"/>
            <a:ext cx="0" cy="220259"/>
          </a:xfrm>
          <a:prstGeom prst="straightConnector1">
            <a:avLst/>
          </a:prstGeom>
          <a:ln w="1651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EF755A2-F91A-B0A4-6624-ED8DB7C73AD4}"/>
              </a:ext>
            </a:extLst>
          </p:cNvPr>
          <p:cNvCxnSpPr>
            <a:cxnSpLocks/>
          </p:cNvCxnSpPr>
          <p:nvPr/>
        </p:nvCxnSpPr>
        <p:spPr>
          <a:xfrm flipV="1">
            <a:off x="8187797" y="5027700"/>
            <a:ext cx="0" cy="220259"/>
          </a:xfrm>
          <a:prstGeom prst="straightConnector1">
            <a:avLst/>
          </a:prstGeom>
          <a:ln w="1651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8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18</Words>
  <Application>Microsoft Macintosh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Lucida Grande</vt:lpstr>
      <vt:lpstr>Mongolian Baiti</vt:lpstr>
      <vt:lpstr>Roboto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정다훈</dc:creator>
  <cp:lastModifiedBy>정다훈</cp:lastModifiedBy>
  <cp:revision>33</cp:revision>
  <dcterms:created xsi:type="dcterms:W3CDTF">2025-01-29T15:11:48Z</dcterms:created>
  <dcterms:modified xsi:type="dcterms:W3CDTF">2025-01-31T04:58:25Z</dcterms:modified>
</cp:coreProperties>
</file>