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66" d="100"/>
          <a:sy n="66" d="100"/>
        </p:scale>
        <p:origin x="393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5A5DA-C03F-2C2F-A874-DC9E66F264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07697DF-D576-9019-40E2-9527ED42A7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D34A8-AF8B-C38D-5651-824ABEC3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BB43-7A7F-45F5-94FE-CEB6DAE7978B}" type="datetimeFigureOut">
              <a:rPr lang="ko-KR" altLang="en-US" smtClean="0"/>
              <a:t>2024-12-27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50C72E-9A4A-82D9-6C23-FFF3AC562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8BA9AA-CE7E-8C4A-D204-80BFDD37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C46C-845D-463D-B2C7-2714463FCE5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4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00D924-458F-10E1-B9C9-4DEF6192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3A9E48-5AD6-3C00-0083-51C813FF8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7B063B-9383-FFA5-6F76-129C75EBE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BB43-7A7F-45F5-94FE-CEB6DAE7978B}" type="datetimeFigureOut">
              <a:rPr lang="ko-KR" altLang="en-US" smtClean="0"/>
              <a:t>2024-12-27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760349-7862-6FCC-FDE8-BA47B7D2B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E63B169-E0CE-B41B-2DE5-6A9E38B2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C46C-845D-463D-B2C7-2714463FCE5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365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D7238-35F6-2617-E4DB-53371E121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4C4C558-8674-B025-B80F-82C2DD6A9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DA17B5-F6BC-D8EB-BBCE-CF8C10C13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BB43-7A7F-45F5-94FE-CEB6DAE7978B}" type="datetimeFigureOut">
              <a:rPr lang="ko-KR" altLang="en-US" smtClean="0"/>
              <a:t>2024-12-27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65DD54-4D14-F20B-1643-8C44705DB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4E163-91C1-8818-4D8D-27489196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C46C-845D-463D-B2C7-2714463FCE5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25823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6F0E8-F83D-C429-163D-1CE27621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16BA7-C454-BCA2-76F4-16D799BFC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0A3D24-DFD9-1B41-FC65-72AF25B0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BB43-7A7F-45F5-94FE-CEB6DAE7978B}" type="datetimeFigureOut">
              <a:rPr lang="ko-KR" altLang="en-US" smtClean="0"/>
              <a:t>2024-12-27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168CCD-AF5D-FCF4-866A-DBD054C7D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71D8AF-9DFE-3B0A-75D2-EC443D12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C46C-845D-463D-B2C7-2714463FCE5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755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5B21C6-9AFA-C803-B6FB-A79F69C76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47A445-D3B0-89BB-B9A4-66EC43D472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401124-6839-0364-86E2-F7D75876D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BB43-7A7F-45F5-94FE-CEB6DAE7978B}" type="datetimeFigureOut">
              <a:rPr lang="ko-KR" altLang="en-US" smtClean="0"/>
              <a:t>2024-12-27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ADE013-C807-A09F-62AE-47087D03E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7F0F33-A10B-1BF5-2618-B693B28B6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C46C-845D-463D-B2C7-2714463FCE5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7447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97E45-C724-8C9C-F631-4027C30E6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94FB91-FF4E-0137-F380-617705E4C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FE15FF-55AB-58B5-883C-E6A8C7A541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908FB4-7984-B791-7434-FC777EA70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BB43-7A7F-45F5-94FE-CEB6DAE7978B}" type="datetimeFigureOut">
              <a:rPr lang="ko-KR" altLang="en-US" smtClean="0"/>
              <a:t>2024-12-27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E8F5D7-49D2-C062-BA9E-666026A7A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F39CC-B5CE-0FA4-D371-F2268A24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C46C-845D-463D-B2C7-2714463FCE5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3907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C2D975-D331-79FE-DA98-0E2E9EF5DE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E42413-3241-7C94-5259-999EE3D5F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173D3E-4092-D051-20E5-40129D695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BE49C-BC4D-1E78-1DDC-1D20A21C7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AB96318-7599-3908-48D8-39BF3A534A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1DA9B3B-D333-E151-C09B-CCA2533BB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BB43-7A7F-45F5-94FE-CEB6DAE7978B}" type="datetimeFigureOut">
              <a:rPr lang="ko-KR" altLang="en-US" smtClean="0"/>
              <a:t>2024-12-27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070BB1A-9CCC-F902-21C3-206FECDA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23C3CF3-D9FE-01EC-2486-65175E7CA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C46C-845D-463D-B2C7-2714463FCE5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7412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C2689-C985-EFEB-9255-9AB9A5E6E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4E36B8-F1BA-611D-4FBA-13FD01A35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BB43-7A7F-45F5-94FE-CEB6DAE7978B}" type="datetimeFigureOut">
              <a:rPr lang="ko-KR" altLang="en-US" smtClean="0"/>
              <a:t>2024-12-27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EE77E6-4B46-FF62-43D3-31014480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EC09E1-341C-A621-0ACA-DFE6A1E79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C46C-845D-463D-B2C7-2714463FCE5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3552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8DDA51-F3DD-F197-78A3-6DDF63257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BB43-7A7F-45F5-94FE-CEB6DAE7978B}" type="datetimeFigureOut">
              <a:rPr lang="ko-KR" altLang="en-US" smtClean="0"/>
              <a:t>2024-12-27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811E92-E79A-749D-DDAE-82F25336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99A6A2-BCA9-AEC1-967C-F67C50BB1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C46C-845D-463D-B2C7-2714463FCE5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79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F5F6A6-46AC-1CF3-F022-665023FC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C9D4B4-D75E-015E-1248-D406F4D46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5B745-4FA1-A1B0-C819-2979311D0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351736D-468E-849C-E516-B886C80F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BB43-7A7F-45F5-94FE-CEB6DAE7978B}" type="datetimeFigureOut">
              <a:rPr lang="ko-KR" altLang="en-US" smtClean="0"/>
              <a:t>2024-12-27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0D0440-4D40-3AFD-1E16-E9F6CBB5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7BC64B-0866-1A15-B813-F54211E79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C46C-845D-463D-B2C7-2714463FCE5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623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C34BB7-7C57-C611-1102-3D87D797E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C849BDB-BC4D-65DD-18F0-418D0AC57D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5C2B8FF-7AA8-A35E-7070-24E84C073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06FC40-76CD-A004-17BF-EBCADA232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9BB43-7A7F-45F5-94FE-CEB6DAE7978B}" type="datetimeFigureOut">
              <a:rPr lang="ko-KR" altLang="en-US" smtClean="0"/>
              <a:t>2024-12-27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5899DD-B194-1931-712B-F8CC454E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675158-3C1B-3D10-608C-FD653D86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7C46C-845D-463D-B2C7-2714463FCE5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3857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8C8774A-B9CD-D3F3-AF45-F03B539D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5E1BE9-E01F-7DB3-3031-D41A1520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58314D-62B9-191E-CB7A-30BB37371F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E9BB43-7A7F-45F5-94FE-CEB6DAE7978B}" type="datetimeFigureOut">
              <a:rPr lang="ko-KR" altLang="en-US" smtClean="0"/>
              <a:t>2024-12-27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BC6625-DF6A-90E5-3179-92C4B82557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184B7-0A6A-8F5B-21CE-365B2DE25A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7C46C-845D-463D-B2C7-2714463FCE5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35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12" Type="http://schemas.openxmlformats.org/officeDocument/2006/relationships/image" Target="../media/image11.jpg"/><Relationship Id="rId17" Type="http://schemas.openxmlformats.org/officeDocument/2006/relationships/image" Target="../media/image16.jpg"/><Relationship Id="rId2" Type="http://schemas.openxmlformats.org/officeDocument/2006/relationships/image" Target="../media/image1.jpg"/><Relationship Id="rId16" Type="http://schemas.openxmlformats.org/officeDocument/2006/relationships/image" Target="../media/image1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jp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Relationship Id="rId1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자동차, 차량, 텍스트, 자동차 외장이(가) 표시된 사진&#10;&#10;자동 생성된 설명">
            <a:extLst>
              <a:ext uri="{FF2B5EF4-FFF2-40B4-BE49-F238E27FC236}">
                <a16:creationId xmlns:a16="http://schemas.microsoft.com/office/drawing/2014/main" id="{D513C14A-184A-ABBD-305E-8185A45483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13" y="499085"/>
            <a:ext cx="1929897" cy="1440000"/>
          </a:xfrm>
          <a:prstGeom prst="rect">
            <a:avLst/>
          </a:prstGeom>
        </p:spPr>
      </p:pic>
      <p:pic>
        <p:nvPicPr>
          <p:cNvPr id="15" name="그림 14" descr="자동차, 차량, 텍스트, 자동차 외장이(가) 표시된 사진&#10;&#10;자동 생성된 설명">
            <a:extLst>
              <a:ext uri="{FF2B5EF4-FFF2-40B4-BE49-F238E27FC236}">
                <a16:creationId xmlns:a16="http://schemas.microsoft.com/office/drawing/2014/main" id="{D176DF2A-09C7-4F80-B9D7-DB358C07E9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75" y="499085"/>
            <a:ext cx="1929897" cy="1440000"/>
          </a:xfrm>
          <a:prstGeom prst="rect">
            <a:avLst/>
          </a:prstGeom>
        </p:spPr>
      </p:pic>
      <p:pic>
        <p:nvPicPr>
          <p:cNvPr id="17" name="그림 16" descr="텍스트, 자동차, 자동차 부품, 건물이(가) 표시된 사진&#10;&#10;자동 생성된 설명">
            <a:extLst>
              <a:ext uri="{FF2B5EF4-FFF2-40B4-BE49-F238E27FC236}">
                <a16:creationId xmlns:a16="http://schemas.microsoft.com/office/drawing/2014/main" id="{232DA63F-37FF-CFC3-6D10-2145A6D29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37" y="499085"/>
            <a:ext cx="1929897" cy="1440000"/>
          </a:xfrm>
          <a:prstGeom prst="rect">
            <a:avLst/>
          </a:prstGeom>
        </p:spPr>
      </p:pic>
      <p:pic>
        <p:nvPicPr>
          <p:cNvPr id="19" name="그림 18" descr="자동차, 텍스트, 자동차 부품, 건물이(가) 표시된 사진&#10;&#10;자동 생성된 설명">
            <a:extLst>
              <a:ext uri="{FF2B5EF4-FFF2-40B4-BE49-F238E27FC236}">
                <a16:creationId xmlns:a16="http://schemas.microsoft.com/office/drawing/2014/main" id="{1564682F-5F09-8F89-481E-3C4B300C54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99" y="499085"/>
            <a:ext cx="1929897" cy="1440000"/>
          </a:xfrm>
          <a:prstGeom prst="rect">
            <a:avLst/>
          </a:prstGeom>
        </p:spPr>
      </p:pic>
      <p:pic>
        <p:nvPicPr>
          <p:cNvPr id="21" name="그림 20" descr="자동차, 흑백, 차량, 모노크롬이(가) 표시된 사진&#10;&#10;자동 생성된 설명">
            <a:extLst>
              <a:ext uri="{FF2B5EF4-FFF2-40B4-BE49-F238E27FC236}">
                <a16:creationId xmlns:a16="http://schemas.microsoft.com/office/drawing/2014/main" id="{A9407E70-E431-CCC5-E376-6B5D3B1D54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13" y="2106905"/>
            <a:ext cx="1929897" cy="1440000"/>
          </a:xfrm>
          <a:prstGeom prst="rect">
            <a:avLst/>
          </a:prstGeom>
        </p:spPr>
      </p:pic>
      <p:pic>
        <p:nvPicPr>
          <p:cNvPr id="23" name="그림 22" descr="자동차, 흑백, 차량, 육상 차량이(가) 표시된 사진&#10;&#10;자동 생성된 설명">
            <a:extLst>
              <a:ext uri="{FF2B5EF4-FFF2-40B4-BE49-F238E27FC236}">
                <a16:creationId xmlns:a16="http://schemas.microsoft.com/office/drawing/2014/main" id="{18FC3F4E-1FE0-3679-E38F-5E252383EE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75" y="2106905"/>
            <a:ext cx="1929897" cy="1440000"/>
          </a:xfrm>
          <a:prstGeom prst="rect">
            <a:avLst/>
          </a:prstGeom>
        </p:spPr>
      </p:pic>
      <p:pic>
        <p:nvPicPr>
          <p:cNvPr id="25" name="그림 24" descr="흑백, 모노크롬, 블랙, 흑백 사진이(가) 표시된 사진&#10;&#10;자동 생성된 설명">
            <a:extLst>
              <a:ext uri="{FF2B5EF4-FFF2-40B4-BE49-F238E27FC236}">
                <a16:creationId xmlns:a16="http://schemas.microsoft.com/office/drawing/2014/main" id="{C3A52686-4A20-785D-E266-D3EFF20C73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37" y="2106905"/>
            <a:ext cx="1929897" cy="1440000"/>
          </a:xfrm>
          <a:prstGeom prst="rect">
            <a:avLst/>
          </a:prstGeom>
        </p:spPr>
      </p:pic>
      <p:pic>
        <p:nvPicPr>
          <p:cNvPr id="27" name="그림 26" descr="흑백, 자동차, 모노크롬이(가) 표시된 사진&#10;&#10;자동 생성된 설명">
            <a:extLst>
              <a:ext uri="{FF2B5EF4-FFF2-40B4-BE49-F238E27FC236}">
                <a16:creationId xmlns:a16="http://schemas.microsoft.com/office/drawing/2014/main" id="{4678C0CC-55EB-6FD0-A75B-BAA49725C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98" y="2132912"/>
            <a:ext cx="1929897" cy="1440000"/>
          </a:xfrm>
          <a:prstGeom prst="rect">
            <a:avLst/>
          </a:prstGeom>
        </p:spPr>
      </p:pic>
      <p:pic>
        <p:nvPicPr>
          <p:cNvPr id="29" name="그림 28" descr="다채로움, 보라색, 라일락, 야외이(가) 표시된 사진&#10;&#10;자동 생성된 설명">
            <a:extLst>
              <a:ext uri="{FF2B5EF4-FFF2-40B4-BE49-F238E27FC236}">
                <a16:creationId xmlns:a16="http://schemas.microsoft.com/office/drawing/2014/main" id="{7414D921-F9DF-6391-E499-660A3A26E3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12" y="3734449"/>
            <a:ext cx="1929897" cy="1440000"/>
          </a:xfrm>
          <a:prstGeom prst="rect">
            <a:avLst/>
          </a:prstGeom>
        </p:spPr>
      </p:pic>
      <p:pic>
        <p:nvPicPr>
          <p:cNvPr id="31" name="그림 30" descr="다채로움, 패브릭, 예술, 지상이(가) 표시된 사진&#10;&#10;자동 생성된 설명">
            <a:extLst>
              <a:ext uri="{FF2B5EF4-FFF2-40B4-BE49-F238E27FC236}">
                <a16:creationId xmlns:a16="http://schemas.microsoft.com/office/drawing/2014/main" id="{A6EB1DC8-0D1A-1179-CFBB-C5B66E6D3C6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74" y="3714725"/>
            <a:ext cx="1929897" cy="1440000"/>
          </a:xfrm>
          <a:prstGeom prst="rect">
            <a:avLst/>
          </a:prstGeom>
        </p:spPr>
      </p:pic>
      <p:pic>
        <p:nvPicPr>
          <p:cNvPr id="33" name="그림 32" descr="다채로움, 패브릭, 예술이(가) 표시된 사진&#10;&#10;자동 생성된 설명">
            <a:extLst>
              <a:ext uri="{FF2B5EF4-FFF2-40B4-BE49-F238E27FC236}">
                <a16:creationId xmlns:a16="http://schemas.microsoft.com/office/drawing/2014/main" id="{D6817EE3-0349-0E64-312A-06E80DA02C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36" y="3714725"/>
            <a:ext cx="1929897" cy="1440000"/>
          </a:xfrm>
          <a:prstGeom prst="rect">
            <a:avLst/>
          </a:prstGeom>
        </p:spPr>
      </p:pic>
      <p:pic>
        <p:nvPicPr>
          <p:cNvPr id="35" name="그림 34" descr="다채로움, 패브릭, 예술이(가) 표시된 사진&#10;&#10;자동 생성된 설명">
            <a:extLst>
              <a:ext uri="{FF2B5EF4-FFF2-40B4-BE49-F238E27FC236}">
                <a16:creationId xmlns:a16="http://schemas.microsoft.com/office/drawing/2014/main" id="{217DF677-4BE9-1687-CF65-AF4995FE55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98" y="3734449"/>
            <a:ext cx="1929897" cy="1440000"/>
          </a:xfrm>
          <a:prstGeom prst="rect">
            <a:avLst/>
          </a:prstGeom>
        </p:spPr>
      </p:pic>
      <p:pic>
        <p:nvPicPr>
          <p:cNvPr id="37" name="그림 36" descr="다채로움, 보라색, 라일락, 예술이(가) 표시된 사진&#10;&#10;자동 생성된 설명">
            <a:extLst>
              <a:ext uri="{FF2B5EF4-FFF2-40B4-BE49-F238E27FC236}">
                <a16:creationId xmlns:a16="http://schemas.microsoft.com/office/drawing/2014/main" id="{F262F908-94E6-9126-99E6-0D5F453F8FA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3712" y="5313111"/>
            <a:ext cx="1929897" cy="1440000"/>
          </a:xfrm>
          <a:prstGeom prst="rect">
            <a:avLst/>
          </a:prstGeom>
        </p:spPr>
      </p:pic>
      <p:pic>
        <p:nvPicPr>
          <p:cNvPr id="39" name="그림 38" descr="다채로움, 라일락, 보라색, 패브릭이(가) 표시된 사진&#10;&#10;자동 생성된 설명">
            <a:extLst>
              <a:ext uri="{FF2B5EF4-FFF2-40B4-BE49-F238E27FC236}">
                <a16:creationId xmlns:a16="http://schemas.microsoft.com/office/drawing/2014/main" id="{B8CCB11D-2340-15F6-CEA0-7F4F9B792BC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9274" y="5313111"/>
            <a:ext cx="1929897" cy="1440000"/>
          </a:xfrm>
          <a:prstGeom prst="rect">
            <a:avLst/>
          </a:prstGeom>
        </p:spPr>
      </p:pic>
      <p:pic>
        <p:nvPicPr>
          <p:cNvPr id="41" name="그림 40" descr="다채로움, 패브릭, 라일락, 예술이(가) 표시된 사진&#10;&#10;자동 생성된 설명">
            <a:extLst>
              <a:ext uri="{FF2B5EF4-FFF2-40B4-BE49-F238E27FC236}">
                <a16:creationId xmlns:a16="http://schemas.microsoft.com/office/drawing/2014/main" id="{D5FF3DB6-B3C0-CE27-9F80-F1D5720E985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4836" y="5313111"/>
            <a:ext cx="1929897" cy="1440000"/>
          </a:xfrm>
          <a:prstGeom prst="rect">
            <a:avLst/>
          </a:prstGeom>
        </p:spPr>
      </p:pic>
      <p:pic>
        <p:nvPicPr>
          <p:cNvPr id="43" name="그림 42" descr="패브릭, 다채로움, 예술이(가) 표시된 사진&#10;&#10;자동 생성된 설명">
            <a:extLst>
              <a:ext uri="{FF2B5EF4-FFF2-40B4-BE49-F238E27FC236}">
                <a16:creationId xmlns:a16="http://schemas.microsoft.com/office/drawing/2014/main" id="{12C7E88B-85DB-B899-276A-A9DDC43F3C5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0397" y="5316262"/>
            <a:ext cx="1929897" cy="144000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B23A6419-F2A6-C52E-73D9-79D9592FAB92}"/>
              </a:ext>
            </a:extLst>
          </p:cNvPr>
          <p:cNvSpPr txBox="1"/>
          <p:nvPr/>
        </p:nvSpPr>
        <p:spPr>
          <a:xfrm>
            <a:off x="2462633" y="10488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none</a:t>
            </a:r>
            <a:endParaRPr lang="ko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84ED0CD-E256-AA42-87A7-97EF91590993}"/>
              </a:ext>
            </a:extLst>
          </p:cNvPr>
          <p:cNvSpPr txBox="1"/>
          <p:nvPr/>
        </p:nvSpPr>
        <p:spPr>
          <a:xfrm>
            <a:off x="4568195" y="10488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flip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4254FAA-EA06-929F-EFA4-08B51C54E02A}"/>
              </a:ext>
            </a:extLst>
          </p:cNvPr>
          <p:cNvSpPr txBox="1"/>
          <p:nvPr/>
        </p:nvSpPr>
        <p:spPr>
          <a:xfrm>
            <a:off x="6719442" y="10488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vflip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B2D7B69-F986-3B1D-3C74-8AA42E789394}"/>
              </a:ext>
            </a:extLst>
          </p:cNvPr>
          <p:cNvSpPr txBox="1"/>
          <p:nvPr/>
        </p:nvSpPr>
        <p:spPr>
          <a:xfrm>
            <a:off x="8798554" y="104889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both</a:t>
            </a:r>
            <a:endParaRPr lang="ko-KR" alt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3B21787-43CB-ABFC-35D3-DD25DACDA456}"/>
              </a:ext>
            </a:extLst>
          </p:cNvPr>
          <p:cNvSpPr txBox="1"/>
          <p:nvPr/>
        </p:nvSpPr>
        <p:spPr>
          <a:xfrm>
            <a:off x="965994" y="103441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none</a:t>
            </a:r>
            <a:endParaRPr lang="ko-KR" alt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8F2B4EA-1893-743A-FF8C-BFFACA63FB41}"/>
              </a:ext>
            </a:extLst>
          </p:cNvPr>
          <p:cNvSpPr txBox="1"/>
          <p:nvPr/>
        </p:nvSpPr>
        <p:spPr>
          <a:xfrm>
            <a:off x="965994" y="2642239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gray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23E5888-16A3-4AA6-26C0-ACAA7199BC3E}"/>
              </a:ext>
            </a:extLst>
          </p:cNvPr>
          <p:cNvSpPr txBox="1"/>
          <p:nvPr/>
        </p:nvSpPr>
        <p:spPr>
          <a:xfrm>
            <a:off x="743176" y="4250059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gaussian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82F4AAB-079A-2295-6BC9-0438FC22EF5B}"/>
              </a:ext>
            </a:extLst>
          </p:cNvPr>
          <p:cNvSpPr txBox="1"/>
          <p:nvPr/>
        </p:nvSpPr>
        <p:spPr>
          <a:xfrm>
            <a:off x="965994" y="5857879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both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938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정다훈</dc:creator>
  <cp:lastModifiedBy>정다훈</cp:lastModifiedBy>
  <cp:revision>1</cp:revision>
  <dcterms:created xsi:type="dcterms:W3CDTF">2024-12-27T06:57:42Z</dcterms:created>
  <dcterms:modified xsi:type="dcterms:W3CDTF">2024-12-27T07:21:13Z</dcterms:modified>
</cp:coreProperties>
</file>