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07658-34FB-7948-9353-4B53B3FC0A8F}" v="182" dt="2021-12-15T22:38:57.8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Dowsett" userId="daba023a-1631-4bb8-a274-657adc2f73a1" providerId="ADAL" clId="{A3007658-34FB-7948-9353-4B53B3FC0A8F}"/>
    <pc:docChg chg="custSel addSld delSld modSld">
      <pc:chgData name="Peter Dowsett" userId="daba023a-1631-4bb8-a274-657adc2f73a1" providerId="ADAL" clId="{A3007658-34FB-7948-9353-4B53B3FC0A8F}" dt="2021-12-15T22:38:57.854" v="1488" actId="20577"/>
      <pc:docMkLst>
        <pc:docMk/>
      </pc:docMkLst>
      <pc:sldChg chg="addSp modSp mod setBg setClrOvrMap">
        <pc:chgData name="Peter Dowsett" userId="daba023a-1631-4bb8-a274-657adc2f73a1" providerId="ADAL" clId="{A3007658-34FB-7948-9353-4B53B3FC0A8F}" dt="2021-12-15T22:16:08.630" v="1171" actId="255"/>
        <pc:sldMkLst>
          <pc:docMk/>
          <pc:sldMk cId="3731701536" sldId="259"/>
        </pc:sldMkLst>
        <pc:spChg chg="mod">
          <ac:chgData name="Peter Dowsett" userId="daba023a-1631-4bb8-a274-657adc2f73a1" providerId="ADAL" clId="{A3007658-34FB-7948-9353-4B53B3FC0A8F}" dt="2021-12-15T22:16:03.161" v="1170" actId="26606"/>
          <ac:spMkLst>
            <pc:docMk/>
            <pc:sldMk cId="3731701536" sldId="259"/>
            <ac:spMk id="2" creationId="{698A15EC-3112-D84F-A917-FD69D4B2A2F6}"/>
          </ac:spMkLst>
        </pc:spChg>
        <pc:spChg chg="mod">
          <ac:chgData name="Peter Dowsett" userId="daba023a-1631-4bb8-a274-657adc2f73a1" providerId="ADAL" clId="{A3007658-34FB-7948-9353-4B53B3FC0A8F}" dt="2021-12-15T22:16:08.630" v="1171" actId="255"/>
          <ac:spMkLst>
            <pc:docMk/>
            <pc:sldMk cId="3731701536" sldId="259"/>
            <ac:spMk id="3" creationId="{7DC6A630-2C1B-3A4A-A76B-AE9841808E02}"/>
          </ac:spMkLst>
        </pc:spChg>
        <pc:spChg chg="add">
          <ac:chgData name="Peter Dowsett" userId="daba023a-1631-4bb8-a274-657adc2f73a1" providerId="ADAL" clId="{A3007658-34FB-7948-9353-4B53B3FC0A8F}" dt="2021-12-15T22:16:03.161" v="1170" actId="26606"/>
          <ac:spMkLst>
            <pc:docMk/>
            <pc:sldMk cId="3731701536" sldId="259"/>
            <ac:spMk id="10" creationId="{E0D60ECE-8986-45DC-B7FE-EC7699B466B8}"/>
          </ac:spMkLst>
        </pc:spChg>
        <pc:spChg chg="add">
          <ac:chgData name="Peter Dowsett" userId="daba023a-1631-4bb8-a274-657adc2f73a1" providerId="ADAL" clId="{A3007658-34FB-7948-9353-4B53B3FC0A8F}" dt="2021-12-15T22:16:03.161" v="1170" actId="26606"/>
          <ac:spMkLst>
            <pc:docMk/>
            <pc:sldMk cId="3731701536" sldId="259"/>
            <ac:spMk id="12" creationId="{96964194-5878-40D2-8EC0-DDC58387FA56}"/>
          </ac:spMkLst>
        </pc:spChg>
        <pc:picChg chg="add">
          <ac:chgData name="Peter Dowsett" userId="daba023a-1631-4bb8-a274-657adc2f73a1" providerId="ADAL" clId="{A3007658-34FB-7948-9353-4B53B3FC0A8F}" dt="2021-12-15T22:16:03.161" v="1170" actId="26606"/>
          <ac:picMkLst>
            <pc:docMk/>
            <pc:sldMk cId="3731701536" sldId="259"/>
            <ac:picMk id="7" creationId="{30A0CEFC-3EA5-40B3-8055-B3D0FA7B725C}"/>
          </ac:picMkLst>
        </pc:picChg>
      </pc:sldChg>
      <pc:sldChg chg="del">
        <pc:chgData name="Peter Dowsett" userId="daba023a-1631-4bb8-a274-657adc2f73a1" providerId="ADAL" clId="{A3007658-34FB-7948-9353-4B53B3FC0A8F}" dt="2021-12-02T13:12:08.284" v="0" actId="2696"/>
        <pc:sldMkLst>
          <pc:docMk/>
          <pc:sldMk cId="2055046461" sldId="260"/>
        </pc:sldMkLst>
      </pc:sldChg>
      <pc:sldChg chg="addSp modSp new mod setBg setClrOvrMap">
        <pc:chgData name="Peter Dowsett" userId="daba023a-1631-4bb8-a274-657adc2f73a1" providerId="ADAL" clId="{A3007658-34FB-7948-9353-4B53B3FC0A8F}" dt="2021-12-15T22:16:15.286" v="1172" actId="26606"/>
        <pc:sldMkLst>
          <pc:docMk/>
          <pc:sldMk cId="2482748711" sldId="260"/>
        </pc:sldMkLst>
        <pc:spChg chg="mod">
          <ac:chgData name="Peter Dowsett" userId="daba023a-1631-4bb8-a274-657adc2f73a1" providerId="ADAL" clId="{A3007658-34FB-7948-9353-4B53B3FC0A8F}" dt="2021-12-15T22:16:15.286" v="1172" actId="26606"/>
          <ac:spMkLst>
            <pc:docMk/>
            <pc:sldMk cId="2482748711" sldId="260"/>
            <ac:spMk id="2" creationId="{C449F140-029A-7941-8A25-1D686A2118A9}"/>
          </ac:spMkLst>
        </pc:spChg>
        <pc:spChg chg="mod">
          <ac:chgData name="Peter Dowsett" userId="daba023a-1631-4bb8-a274-657adc2f73a1" providerId="ADAL" clId="{A3007658-34FB-7948-9353-4B53B3FC0A8F}" dt="2021-12-15T22:16:15.286" v="1172" actId="26606"/>
          <ac:spMkLst>
            <pc:docMk/>
            <pc:sldMk cId="2482748711" sldId="260"/>
            <ac:spMk id="3" creationId="{E8B3DCB0-167C-854A-8CC1-EC2F3AC83048}"/>
          </ac:spMkLst>
        </pc:spChg>
        <pc:spChg chg="add">
          <ac:chgData name="Peter Dowsett" userId="daba023a-1631-4bb8-a274-657adc2f73a1" providerId="ADAL" clId="{A3007658-34FB-7948-9353-4B53B3FC0A8F}" dt="2021-12-15T22:16:15.286" v="1172" actId="26606"/>
          <ac:spMkLst>
            <pc:docMk/>
            <pc:sldMk cId="2482748711" sldId="260"/>
            <ac:spMk id="8" creationId="{AD21898E-86C0-4C8A-A76C-DF33E844C87A}"/>
          </ac:spMkLst>
        </pc:spChg>
        <pc:spChg chg="add">
          <ac:chgData name="Peter Dowsett" userId="daba023a-1631-4bb8-a274-657adc2f73a1" providerId="ADAL" clId="{A3007658-34FB-7948-9353-4B53B3FC0A8F}" dt="2021-12-15T22:16:15.286" v="1172" actId="26606"/>
          <ac:spMkLst>
            <pc:docMk/>
            <pc:sldMk cId="2482748711" sldId="260"/>
            <ac:spMk id="10" creationId="{5C8F04BD-D093-45D0-B54C-50FDB308B4EE}"/>
          </ac:spMkLst>
        </pc:spChg>
      </pc:sldChg>
      <pc:sldChg chg="new del">
        <pc:chgData name="Peter Dowsett" userId="daba023a-1631-4bb8-a274-657adc2f73a1" providerId="ADAL" clId="{A3007658-34FB-7948-9353-4B53B3FC0A8F}" dt="2021-12-02T13:26:14.306" v="1075" actId="2696"/>
        <pc:sldMkLst>
          <pc:docMk/>
          <pc:sldMk cId="1030388265" sldId="261"/>
        </pc:sldMkLst>
      </pc:sldChg>
      <pc:sldChg chg="addSp delSp modSp new mod setBg">
        <pc:chgData name="Peter Dowsett" userId="daba023a-1631-4bb8-a274-657adc2f73a1" providerId="ADAL" clId="{A3007658-34FB-7948-9353-4B53B3FC0A8F}" dt="2021-12-15T22:38:57.854" v="1488" actId="20577"/>
        <pc:sldMkLst>
          <pc:docMk/>
          <pc:sldMk cId="3100330708" sldId="261"/>
        </pc:sldMkLst>
        <pc:spChg chg="mod">
          <ac:chgData name="Peter Dowsett" userId="daba023a-1631-4bb8-a274-657adc2f73a1" providerId="ADAL" clId="{A3007658-34FB-7948-9353-4B53B3FC0A8F}" dt="2021-12-15T22:28:00.208" v="1307" actId="26606"/>
          <ac:spMkLst>
            <pc:docMk/>
            <pc:sldMk cId="3100330708" sldId="261"/>
            <ac:spMk id="2" creationId="{347BA794-340F-9A4B-A8C9-6123E8CB8B9D}"/>
          </ac:spMkLst>
        </pc:spChg>
        <pc:spChg chg="del mod">
          <ac:chgData name="Peter Dowsett" userId="daba023a-1631-4bb8-a274-657adc2f73a1" providerId="ADAL" clId="{A3007658-34FB-7948-9353-4B53B3FC0A8F}" dt="2021-12-15T22:28:00.208" v="1307" actId="26606"/>
          <ac:spMkLst>
            <pc:docMk/>
            <pc:sldMk cId="3100330708" sldId="261"/>
            <ac:spMk id="3" creationId="{EFB97AFC-6050-F641-984A-6ECCAD948B16}"/>
          </ac:spMkLst>
        </pc:spChg>
        <pc:spChg chg="add">
          <ac:chgData name="Peter Dowsett" userId="daba023a-1631-4bb8-a274-657adc2f73a1" providerId="ADAL" clId="{A3007658-34FB-7948-9353-4B53B3FC0A8F}" dt="2021-12-15T22:28:00.208" v="1307" actId="26606"/>
          <ac:spMkLst>
            <pc:docMk/>
            <pc:sldMk cId="3100330708" sldId="261"/>
            <ac:spMk id="9" creationId="{42285737-90EE-47DC-AC80-8AE156B11969}"/>
          </ac:spMkLst>
        </pc:spChg>
        <pc:grpChg chg="add">
          <ac:chgData name="Peter Dowsett" userId="daba023a-1631-4bb8-a274-657adc2f73a1" providerId="ADAL" clId="{A3007658-34FB-7948-9353-4B53B3FC0A8F}" dt="2021-12-15T22:28:00.208" v="1307" actId="26606"/>
          <ac:grpSpMkLst>
            <pc:docMk/>
            <pc:sldMk cId="3100330708" sldId="261"/>
            <ac:grpSpMk id="11" creationId="{B57BDC17-F1B3-455F-BBF1-680AA1F25C06}"/>
          </ac:grpSpMkLst>
        </pc:grpChg>
        <pc:graphicFrameChg chg="add mod">
          <ac:chgData name="Peter Dowsett" userId="daba023a-1631-4bb8-a274-657adc2f73a1" providerId="ADAL" clId="{A3007658-34FB-7948-9353-4B53B3FC0A8F}" dt="2021-12-15T22:38:57.854" v="1488" actId="20577"/>
          <ac:graphicFrameMkLst>
            <pc:docMk/>
            <pc:sldMk cId="3100330708" sldId="261"/>
            <ac:graphicFrameMk id="5" creationId="{3FA086A4-E9BF-4772-A6F6-F0A4C29FA42C}"/>
          </ac:graphicFrameMkLst>
        </pc:graphicFrameChg>
      </pc:sldChg>
      <pc:sldChg chg="del">
        <pc:chgData name="Peter Dowsett" userId="daba023a-1631-4bb8-a274-657adc2f73a1" providerId="ADAL" clId="{A3007658-34FB-7948-9353-4B53B3FC0A8F}" dt="2021-12-02T13:12:08.284" v="0" actId="2696"/>
        <pc:sldMkLst>
          <pc:docMk/>
          <pc:sldMk cId="3203481984" sldId="261"/>
        </pc:sldMkLst>
      </pc:sldChg>
      <pc:sldChg chg="del">
        <pc:chgData name="Peter Dowsett" userId="daba023a-1631-4bb8-a274-657adc2f73a1" providerId="ADAL" clId="{A3007658-34FB-7948-9353-4B53B3FC0A8F}" dt="2021-12-02T13:12:08.284" v="0" actId="2696"/>
        <pc:sldMkLst>
          <pc:docMk/>
          <pc:sldMk cId="611837048" sldId="262"/>
        </pc:sldMkLst>
      </pc:sldChg>
      <pc:sldChg chg="del">
        <pc:chgData name="Peter Dowsett" userId="daba023a-1631-4bb8-a274-657adc2f73a1" providerId="ADAL" clId="{A3007658-34FB-7948-9353-4B53B3FC0A8F}" dt="2021-12-02T13:12:08.284" v="0" actId="2696"/>
        <pc:sldMkLst>
          <pc:docMk/>
          <pc:sldMk cId="2473512391" sldId="263"/>
        </pc:sldMkLst>
      </pc:sldChg>
    </pc:docChg>
  </pc:docChgLst>
  <pc:docChgLst>
    <pc:chgData name="Peter Dowsett" userId="daba023a-1631-4bb8-a274-657adc2f73a1" providerId="ADAL" clId="{7910CF9E-4FBA-FD40-A9BE-4B02E8FDC777}"/>
    <pc:docChg chg="undo custSel addSld delSld modSld sldOrd">
      <pc:chgData name="Peter Dowsett" userId="daba023a-1631-4bb8-a274-657adc2f73a1" providerId="ADAL" clId="{7910CF9E-4FBA-FD40-A9BE-4B02E8FDC777}" dt="2021-11-18T14:03:49.773" v="2721" actId="20577"/>
      <pc:docMkLst>
        <pc:docMk/>
      </pc:docMkLst>
      <pc:sldChg chg="modSp mod">
        <pc:chgData name="Peter Dowsett" userId="daba023a-1631-4bb8-a274-657adc2f73a1" providerId="ADAL" clId="{7910CF9E-4FBA-FD40-A9BE-4B02E8FDC777}" dt="2021-11-17T22:34:45.442" v="31" actId="20577"/>
        <pc:sldMkLst>
          <pc:docMk/>
          <pc:sldMk cId="433854504" sldId="256"/>
        </pc:sldMkLst>
        <pc:spChg chg="mod">
          <ac:chgData name="Peter Dowsett" userId="daba023a-1631-4bb8-a274-657adc2f73a1" providerId="ADAL" clId="{7910CF9E-4FBA-FD40-A9BE-4B02E8FDC777}" dt="2021-11-17T22:34:45.442" v="31" actId="20577"/>
          <ac:spMkLst>
            <pc:docMk/>
            <pc:sldMk cId="433854504" sldId="256"/>
            <ac:spMk id="3" creationId="{8897A3BC-D874-1A4A-B5AF-E8195116D4B3}"/>
          </ac:spMkLst>
        </pc:spChg>
      </pc:sldChg>
      <pc:sldChg chg="modSp mod">
        <pc:chgData name="Peter Dowsett" userId="daba023a-1631-4bb8-a274-657adc2f73a1" providerId="ADAL" clId="{7910CF9E-4FBA-FD40-A9BE-4B02E8FDC777}" dt="2021-11-17T22:53:52.944" v="651" actId="113"/>
        <pc:sldMkLst>
          <pc:docMk/>
          <pc:sldMk cId="1541730646" sldId="259"/>
        </pc:sldMkLst>
        <pc:spChg chg="mod">
          <ac:chgData name="Peter Dowsett" userId="daba023a-1631-4bb8-a274-657adc2f73a1" providerId="ADAL" clId="{7910CF9E-4FBA-FD40-A9BE-4B02E8FDC777}" dt="2021-11-17T22:36:28.198" v="54" actId="20577"/>
          <ac:spMkLst>
            <pc:docMk/>
            <pc:sldMk cId="1541730646" sldId="259"/>
            <ac:spMk id="2" creationId="{1371051F-309A-574C-A5A2-4CA743BEAD8E}"/>
          </ac:spMkLst>
        </pc:spChg>
        <pc:spChg chg="mod">
          <ac:chgData name="Peter Dowsett" userId="daba023a-1631-4bb8-a274-657adc2f73a1" providerId="ADAL" clId="{7910CF9E-4FBA-FD40-A9BE-4B02E8FDC777}" dt="2021-11-17T22:53:52.944" v="651" actId="113"/>
          <ac:spMkLst>
            <pc:docMk/>
            <pc:sldMk cId="1541730646" sldId="259"/>
            <ac:spMk id="3" creationId="{C6351B0E-41E4-6442-B745-A21DEB07DDEE}"/>
          </ac:spMkLst>
        </pc:spChg>
      </pc:sldChg>
      <pc:sldChg chg="addSp delSp modSp mod">
        <pc:chgData name="Peter Dowsett" userId="daba023a-1631-4bb8-a274-657adc2f73a1" providerId="ADAL" clId="{7910CF9E-4FBA-FD40-A9BE-4B02E8FDC777}" dt="2021-11-17T22:47:03.353" v="337" actId="27636"/>
        <pc:sldMkLst>
          <pc:docMk/>
          <pc:sldMk cId="2146811809" sldId="260"/>
        </pc:sldMkLst>
        <pc:spChg chg="mod">
          <ac:chgData name="Peter Dowsett" userId="daba023a-1631-4bb8-a274-657adc2f73a1" providerId="ADAL" clId="{7910CF9E-4FBA-FD40-A9BE-4B02E8FDC777}" dt="2021-11-17T22:40:27.436" v="97" actId="20577"/>
          <ac:spMkLst>
            <pc:docMk/>
            <pc:sldMk cId="2146811809" sldId="260"/>
            <ac:spMk id="2" creationId="{F4364017-0FDC-A840-8451-72F4E6F128B6}"/>
          </ac:spMkLst>
        </pc:spChg>
        <pc:spChg chg="mod">
          <ac:chgData name="Peter Dowsett" userId="daba023a-1631-4bb8-a274-657adc2f73a1" providerId="ADAL" clId="{7910CF9E-4FBA-FD40-A9BE-4B02E8FDC777}" dt="2021-11-17T22:47:03.353" v="337" actId="27636"/>
          <ac:spMkLst>
            <pc:docMk/>
            <pc:sldMk cId="2146811809" sldId="260"/>
            <ac:spMk id="3" creationId="{968365EA-6022-F341-BF99-7B0182FB413F}"/>
          </ac:spMkLst>
        </pc:spChg>
        <pc:spChg chg="add del">
          <ac:chgData name="Peter Dowsett" userId="daba023a-1631-4bb8-a274-657adc2f73a1" providerId="ADAL" clId="{7910CF9E-4FBA-FD40-A9BE-4B02E8FDC777}" dt="2021-11-17T22:40:31.878" v="99"/>
          <ac:spMkLst>
            <pc:docMk/>
            <pc:sldMk cId="2146811809" sldId="260"/>
            <ac:spMk id="4" creationId="{C1882100-1227-0B4A-A309-1CF9171D71FA}"/>
          </ac:spMkLst>
        </pc:spChg>
        <pc:spChg chg="add del">
          <ac:chgData name="Peter Dowsett" userId="daba023a-1631-4bb8-a274-657adc2f73a1" providerId="ADAL" clId="{7910CF9E-4FBA-FD40-A9BE-4B02E8FDC777}" dt="2021-11-17T22:40:31.878" v="99"/>
          <ac:spMkLst>
            <pc:docMk/>
            <pc:sldMk cId="2146811809" sldId="260"/>
            <ac:spMk id="5" creationId="{A155605D-267E-9A43-A895-AA3A7457EE7F}"/>
          </ac:spMkLst>
        </pc:spChg>
        <pc:spChg chg="add del">
          <ac:chgData name="Peter Dowsett" userId="daba023a-1631-4bb8-a274-657adc2f73a1" providerId="ADAL" clId="{7910CF9E-4FBA-FD40-A9BE-4B02E8FDC777}" dt="2021-11-17T22:40:35.345" v="101"/>
          <ac:spMkLst>
            <pc:docMk/>
            <pc:sldMk cId="2146811809" sldId="260"/>
            <ac:spMk id="6" creationId="{CBE20E4A-165F-E642-83B3-142652DA5FAF}"/>
          </ac:spMkLst>
        </pc:spChg>
        <pc:spChg chg="add del">
          <ac:chgData name="Peter Dowsett" userId="daba023a-1631-4bb8-a274-657adc2f73a1" providerId="ADAL" clId="{7910CF9E-4FBA-FD40-A9BE-4B02E8FDC777}" dt="2021-11-17T22:40:35.345" v="101"/>
          <ac:spMkLst>
            <pc:docMk/>
            <pc:sldMk cId="2146811809" sldId="260"/>
            <ac:spMk id="7" creationId="{E15EB787-AE56-3041-942B-8FA4E4289DA8}"/>
          </ac:spMkLst>
        </pc:spChg>
        <pc:spChg chg="add del">
          <ac:chgData name="Peter Dowsett" userId="daba023a-1631-4bb8-a274-657adc2f73a1" providerId="ADAL" clId="{7910CF9E-4FBA-FD40-A9BE-4B02E8FDC777}" dt="2021-11-17T22:41:06.071" v="114"/>
          <ac:spMkLst>
            <pc:docMk/>
            <pc:sldMk cId="2146811809" sldId="260"/>
            <ac:spMk id="9" creationId="{FE1C13F4-9FB3-2645-B9EE-FAF6CD0CB013}"/>
          </ac:spMkLst>
        </pc:spChg>
      </pc:sldChg>
      <pc:sldChg chg="modSp new del mod">
        <pc:chgData name="Peter Dowsett" userId="daba023a-1631-4bb8-a274-657adc2f73a1" providerId="ADAL" clId="{7910CF9E-4FBA-FD40-A9BE-4B02E8FDC777}" dt="2021-11-17T22:48:02.427" v="400" actId="2696"/>
        <pc:sldMkLst>
          <pc:docMk/>
          <pc:sldMk cId="2118429872" sldId="261"/>
        </pc:sldMkLst>
        <pc:spChg chg="mod">
          <ac:chgData name="Peter Dowsett" userId="daba023a-1631-4bb8-a274-657adc2f73a1" providerId="ADAL" clId="{7910CF9E-4FBA-FD40-A9BE-4B02E8FDC777}" dt="2021-11-17T22:43:31.720" v="188" actId="20577"/>
          <ac:spMkLst>
            <pc:docMk/>
            <pc:sldMk cId="2118429872" sldId="261"/>
            <ac:spMk id="2" creationId="{5D1A32C3-6C3B-C04A-A20D-78F7EDF5FE28}"/>
          </ac:spMkLst>
        </pc:spChg>
        <pc:spChg chg="mod">
          <ac:chgData name="Peter Dowsett" userId="daba023a-1631-4bb8-a274-657adc2f73a1" providerId="ADAL" clId="{7910CF9E-4FBA-FD40-A9BE-4B02E8FDC777}" dt="2021-11-17T22:43:37.767" v="199" actId="20577"/>
          <ac:spMkLst>
            <pc:docMk/>
            <pc:sldMk cId="2118429872" sldId="261"/>
            <ac:spMk id="3" creationId="{8411E122-577F-264D-A382-AD507750F279}"/>
          </ac:spMkLst>
        </pc:spChg>
      </pc:sldChg>
      <pc:sldChg chg="del">
        <pc:chgData name="Peter Dowsett" userId="daba023a-1631-4bb8-a274-657adc2f73a1" providerId="ADAL" clId="{7910CF9E-4FBA-FD40-A9BE-4B02E8FDC777}" dt="2021-11-17T22:37:52.919" v="72" actId="2696"/>
        <pc:sldMkLst>
          <pc:docMk/>
          <pc:sldMk cId="4108920630" sldId="261"/>
        </pc:sldMkLst>
      </pc:sldChg>
      <pc:sldChg chg="addSp delSp modSp new mod ord setBg">
        <pc:chgData name="Peter Dowsett" userId="daba023a-1631-4bb8-a274-657adc2f73a1" providerId="ADAL" clId="{7910CF9E-4FBA-FD40-A9BE-4B02E8FDC777}" dt="2021-11-17T23:05:53.856" v="1299" actId="26606"/>
        <pc:sldMkLst>
          <pc:docMk/>
          <pc:sldMk cId="1894110557" sldId="262"/>
        </pc:sldMkLst>
        <pc:spChg chg="mod">
          <ac:chgData name="Peter Dowsett" userId="daba023a-1631-4bb8-a274-657adc2f73a1" providerId="ADAL" clId="{7910CF9E-4FBA-FD40-A9BE-4B02E8FDC777}" dt="2021-11-17T23:05:53.856" v="1299" actId="26606"/>
          <ac:spMkLst>
            <pc:docMk/>
            <pc:sldMk cId="1894110557" sldId="262"/>
            <ac:spMk id="2" creationId="{9918D2ED-DF28-8049-A6DA-8FBB0EE866B3}"/>
          </ac:spMkLst>
        </pc:spChg>
        <pc:spChg chg="del mod">
          <ac:chgData name="Peter Dowsett" userId="daba023a-1631-4bb8-a274-657adc2f73a1" providerId="ADAL" clId="{7910CF9E-4FBA-FD40-A9BE-4B02E8FDC777}" dt="2021-11-17T22:49:27.369" v="401" actId="3680"/>
          <ac:spMkLst>
            <pc:docMk/>
            <pc:sldMk cId="1894110557" sldId="262"/>
            <ac:spMk id="3" creationId="{4363DF37-90B5-9A4D-9931-F4CED2243473}"/>
          </ac:spMkLst>
        </pc:spChg>
        <pc:spChg chg="add">
          <ac:chgData name="Peter Dowsett" userId="daba023a-1631-4bb8-a274-657adc2f73a1" providerId="ADAL" clId="{7910CF9E-4FBA-FD40-A9BE-4B02E8FDC777}" dt="2021-11-17T23:05:53.856" v="1299" actId="26606"/>
          <ac:spMkLst>
            <pc:docMk/>
            <pc:sldMk cId="1894110557" sldId="262"/>
            <ac:spMk id="9" creationId="{42A5316D-ED2F-4F89-B4B4-8D9240B1A348}"/>
          </ac:spMkLst>
        </pc:spChg>
        <pc:graphicFrameChg chg="add mod ord modGraphic">
          <ac:chgData name="Peter Dowsett" userId="daba023a-1631-4bb8-a274-657adc2f73a1" providerId="ADAL" clId="{7910CF9E-4FBA-FD40-A9BE-4B02E8FDC777}" dt="2021-11-17T23:05:53.856" v="1299" actId="26606"/>
          <ac:graphicFrameMkLst>
            <pc:docMk/>
            <pc:sldMk cId="1894110557" sldId="262"/>
            <ac:graphicFrameMk id="4" creationId="{71F19637-2842-A849-B8C9-A8DFF7371AFA}"/>
          </ac:graphicFrameMkLst>
        </pc:graphicFrameChg>
      </pc:sldChg>
      <pc:sldChg chg="del">
        <pc:chgData name="Peter Dowsett" userId="daba023a-1631-4bb8-a274-657adc2f73a1" providerId="ADAL" clId="{7910CF9E-4FBA-FD40-A9BE-4B02E8FDC777}" dt="2021-11-17T22:37:52.919" v="72" actId="2696"/>
        <pc:sldMkLst>
          <pc:docMk/>
          <pc:sldMk cId="2644257999" sldId="262"/>
        </pc:sldMkLst>
      </pc:sldChg>
      <pc:sldChg chg="addSp delSp modSp new mod setBg">
        <pc:chgData name="Peter Dowsett" userId="daba023a-1631-4bb8-a274-657adc2f73a1" providerId="ADAL" clId="{7910CF9E-4FBA-FD40-A9BE-4B02E8FDC777}" dt="2021-11-17T23:05:57.642" v="1300" actId="26606"/>
        <pc:sldMkLst>
          <pc:docMk/>
          <pc:sldMk cId="2854460889" sldId="263"/>
        </pc:sldMkLst>
        <pc:spChg chg="mod">
          <ac:chgData name="Peter Dowsett" userId="daba023a-1631-4bb8-a274-657adc2f73a1" providerId="ADAL" clId="{7910CF9E-4FBA-FD40-A9BE-4B02E8FDC777}" dt="2021-11-17T23:05:57.642" v="1300" actId="26606"/>
          <ac:spMkLst>
            <pc:docMk/>
            <pc:sldMk cId="2854460889" sldId="263"/>
            <ac:spMk id="2" creationId="{1769FAFF-4ABA-2240-9100-1B35BE83AD99}"/>
          </ac:spMkLst>
        </pc:spChg>
        <pc:spChg chg="del mod">
          <ac:chgData name="Peter Dowsett" userId="daba023a-1631-4bb8-a274-657adc2f73a1" providerId="ADAL" clId="{7910CF9E-4FBA-FD40-A9BE-4B02E8FDC777}" dt="2021-11-17T23:05:57.642" v="1300" actId="26606"/>
          <ac:spMkLst>
            <pc:docMk/>
            <pc:sldMk cId="2854460889" sldId="263"/>
            <ac:spMk id="3" creationId="{D5343192-DF3D-2141-B8FE-3C757334ACFE}"/>
          </ac:spMkLst>
        </pc:spChg>
        <pc:spChg chg="add">
          <ac:chgData name="Peter Dowsett" userId="daba023a-1631-4bb8-a274-657adc2f73a1" providerId="ADAL" clId="{7910CF9E-4FBA-FD40-A9BE-4B02E8FDC777}" dt="2021-11-17T23:05:57.642" v="1300" actId="26606"/>
          <ac:spMkLst>
            <pc:docMk/>
            <pc:sldMk cId="2854460889" sldId="263"/>
            <ac:spMk id="9" creationId="{42A5316D-ED2F-4F89-B4B4-8D9240B1A348}"/>
          </ac:spMkLst>
        </pc:spChg>
        <pc:graphicFrameChg chg="add">
          <ac:chgData name="Peter Dowsett" userId="daba023a-1631-4bb8-a274-657adc2f73a1" providerId="ADAL" clId="{7910CF9E-4FBA-FD40-A9BE-4B02E8FDC777}" dt="2021-11-17T23:05:57.642" v="1300" actId="26606"/>
          <ac:graphicFrameMkLst>
            <pc:docMk/>
            <pc:sldMk cId="2854460889" sldId="263"/>
            <ac:graphicFrameMk id="5" creationId="{38FDF4C3-EEE0-48EE-B8B0-B1EFFC0EB9DD}"/>
          </ac:graphicFrameMkLst>
        </pc:graphicFrameChg>
      </pc:sldChg>
      <pc:sldChg chg="del">
        <pc:chgData name="Peter Dowsett" userId="daba023a-1631-4bb8-a274-657adc2f73a1" providerId="ADAL" clId="{7910CF9E-4FBA-FD40-A9BE-4B02E8FDC777}" dt="2021-11-17T22:37:52.919" v="72" actId="2696"/>
        <pc:sldMkLst>
          <pc:docMk/>
          <pc:sldMk cId="2988975555" sldId="263"/>
        </pc:sldMkLst>
      </pc:sldChg>
      <pc:sldChg chg="addSp delSp modSp new mod setBg">
        <pc:chgData name="Peter Dowsett" userId="daba023a-1631-4bb8-a274-657adc2f73a1" providerId="ADAL" clId="{7910CF9E-4FBA-FD40-A9BE-4B02E8FDC777}" dt="2021-11-18T14:03:49.773" v="2721" actId="20577"/>
        <pc:sldMkLst>
          <pc:docMk/>
          <pc:sldMk cId="464668070" sldId="264"/>
        </pc:sldMkLst>
        <pc:spChg chg="mod">
          <ac:chgData name="Peter Dowsett" userId="daba023a-1631-4bb8-a274-657adc2f73a1" providerId="ADAL" clId="{7910CF9E-4FBA-FD40-A9BE-4B02E8FDC777}" dt="2021-11-17T23:24:54.403" v="2145" actId="26606"/>
          <ac:spMkLst>
            <pc:docMk/>
            <pc:sldMk cId="464668070" sldId="264"/>
            <ac:spMk id="2" creationId="{7CE44328-2E03-0A4B-871C-79CEFCC0A225}"/>
          </ac:spMkLst>
        </pc:spChg>
        <pc:spChg chg="del mod">
          <ac:chgData name="Peter Dowsett" userId="daba023a-1631-4bb8-a274-657adc2f73a1" providerId="ADAL" clId="{7910CF9E-4FBA-FD40-A9BE-4B02E8FDC777}" dt="2021-11-17T23:24:54.403" v="2145" actId="26606"/>
          <ac:spMkLst>
            <pc:docMk/>
            <pc:sldMk cId="464668070" sldId="264"/>
            <ac:spMk id="3" creationId="{AE281ABE-AE53-4F49-BD2D-A2E2ADF197EE}"/>
          </ac:spMkLst>
        </pc:spChg>
        <pc:spChg chg="add">
          <ac:chgData name="Peter Dowsett" userId="daba023a-1631-4bb8-a274-657adc2f73a1" providerId="ADAL" clId="{7910CF9E-4FBA-FD40-A9BE-4B02E8FDC777}" dt="2021-11-17T23:24:54.403" v="2145" actId="26606"/>
          <ac:spMkLst>
            <pc:docMk/>
            <pc:sldMk cId="464668070" sldId="264"/>
            <ac:spMk id="9" creationId="{42A5316D-ED2F-4F89-B4B4-8D9240B1A348}"/>
          </ac:spMkLst>
        </pc:spChg>
        <pc:graphicFrameChg chg="add mod">
          <ac:chgData name="Peter Dowsett" userId="daba023a-1631-4bb8-a274-657adc2f73a1" providerId="ADAL" clId="{7910CF9E-4FBA-FD40-A9BE-4B02E8FDC777}" dt="2021-11-18T14:03:49.773" v="2721" actId="20577"/>
          <ac:graphicFrameMkLst>
            <pc:docMk/>
            <pc:sldMk cId="464668070" sldId="264"/>
            <ac:graphicFrameMk id="5" creationId="{C97EDEF7-4123-4F42-9400-2733564A2745}"/>
          </ac:graphicFrameMkLst>
        </pc:graphicFrameChg>
      </pc:sldChg>
      <pc:sldChg chg="del">
        <pc:chgData name="Peter Dowsett" userId="daba023a-1631-4bb8-a274-657adc2f73a1" providerId="ADAL" clId="{7910CF9E-4FBA-FD40-A9BE-4B02E8FDC777}" dt="2021-11-17T22:37:52.919" v="72" actId="2696"/>
        <pc:sldMkLst>
          <pc:docMk/>
          <pc:sldMk cId="955205665" sldId="264"/>
        </pc:sldMkLst>
      </pc:sldChg>
      <pc:sldChg chg="del">
        <pc:chgData name="Peter Dowsett" userId="daba023a-1631-4bb8-a274-657adc2f73a1" providerId="ADAL" clId="{7910CF9E-4FBA-FD40-A9BE-4B02E8FDC777}" dt="2021-11-17T22:37:52.919" v="72" actId="2696"/>
        <pc:sldMkLst>
          <pc:docMk/>
          <pc:sldMk cId="603450617" sldId="265"/>
        </pc:sldMkLst>
      </pc:sldChg>
      <pc:sldChg chg="addSp delSp modSp new mod ord setBg setClrOvrMap">
        <pc:chgData name="Peter Dowsett" userId="daba023a-1631-4bb8-a274-657adc2f73a1" providerId="ADAL" clId="{7910CF9E-4FBA-FD40-A9BE-4B02E8FDC777}" dt="2021-11-18T14:03:24.559" v="2720" actId="1076"/>
        <pc:sldMkLst>
          <pc:docMk/>
          <pc:sldMk cId="3008566877" sldId="265"/>
        </pc:sldMkLst>
        <pc:spChg chg="mod ord">
          <ac:chgData name="Peter Dowsett" userId="daba023a-1631-4bb8-a274-657adc2f73a1" providerId="ADAL" clId="{7910CF9E-4FBA-FD40-A9BE-4B02E8FDC777}" dt="2021-11-18T14:02:53.227" v="2712" actId="26606"/>
          <ac:spMkLst>
            <pc:docMk/>
            <pc:sldMk cId="3008566877" sldId="265"/>
            <ac:spMk id="2" creationId="{3850633A-E3EA-C445-BDEB-FE7D458F83ED}"/>
          </ac:spMkLst>
        </pc:spChg>
        <pc:spChg chg="mod ord">
          <ac:chgData name="Peter Dowsett" userId="daba023a-1631-4bb8-a274-657adc2f73a1" providerId="ADAL" clId="{7910CF9E-4FBA-FD40-A9BE-4B02E8FDC777}" dt="2021-11-18T14:03:24.559" v="2720" actId="1076"/>
          <ac:spMkLst>
            <pc:docMk/>
            <pc:sldMk cId="3008566877" sldId="265"/>
            <ac:spMk id="3" creationId="{5096AF21-CE2A-F348-ADB0-16A86A2DAB18}"/>
          </ac:spMkLst>
        </pc:spChg>
        <pc:spChg chg="add del">
          <ac:chgData name="Peter Dowsett" userId="daba023a-1631-4bb8-a274-657adc2f73a1" providerId="ADAL" clId="{7910CF9E-4FBA-FD40-A9BE-4B02E8FDC777}" dt="2021-11-18T14:02:13.488" v="2711" actId="26606"/>
          <ac:spMkLst>
            <pc:docMk/>
            <pc:sldMk cId="3008566877" sldId="265"/>
            <ac:spMk id="10" creationId="{A3BAF07C-C39E-42EB-BB22-8D46691D9735}"/>
          </ac:spMkLst>
        </pc:spChg>
        <pc:spChg chg="add del">
          <ac:chgData name="Peter Dowsett" userId="daba023a-1631-4bb8-a274-657adc2f73a1" providerId="ADAL" clId="{7910CF9E-4FBA-FD40-A9BE-4B02E8FDC777}" dt="2021-11-18T14:02:13.488" v="2711" actId="26606"/>
          <ac:spMkLst>
            <pc:docMk/>
            <pc:sldMk cId="3008566877" sldId="265"/>
            <ac:spMk id="33" creationId="{44C110BA-81E8-4247-853A-5F2B93E92E46}"/>
          </ac:spMkLst>
        </pc:spChg>
        <pc:spChg chg="add del">
          <ac:chgData name="Peter Dowsett" userId="daba023a-1631-4bb8-a274-657adc2f73a1" providerId="ADAL" clId="{7910CF9E-4FBA-FD40-A9BE-4B02E8FDC777}" dt="2021-11-18T14:02:53.227" v="2712" actId="26606"/>
          <ac:spMkLst>
            <pc:docMk/>
            <pc:sldMk cId="3008566877" sldId="265"/>
            <ac:spMk id="38" creationId="{36D30126-6314-4A93-B27E-5C66CF781924}"/>
          </ac:spMkLst>
        </pc:spChg>
        <pc:spChg chg="add del">
          <ac:chgData name="Peter Dowsett" userId="daba023a-1631-4bb8-a274-657adc2f73a1" providerId="ADAL" clId="{7910CF9E-4FBA-FD40-A9BE-4B02E8FDC777}" dt="2021-11-18T14:02:53.227" v="2712" actId="26606"/>
          <ac:spMkLst>
            <pc:docMk/>
            <pc:sldMk cId="3008566877" sldId="265"/>
            <ac:spMk id="40" creationId="{4038CB10-1F5C-4D54-9DF7-12586DE5B007}"/>
          </ac:spMkLst>
        </pc:spChg>
        <pc:spChg chg="add del">
          <ac:chgData name="Peter Dowsett" userId="daba023a-1631-4bb8-a274-657adc2f73a1" providerId="ADAL" clId="{7910CF9E-4FBA-FD40-A9BE-4B02E8FDC777}" dt="2021-11-18T14:02:53.227" v="2712" actId="26606"/>
          <ac:spMkLst>
            <pc:docMk/>
            <pc:sldMk cId="3008566877" sldId="265"/>
            <ac:spMk id="42" creationId="{73ED6512-6858-4552-B699-9A97FE9A4EA2}"/>
          </ac:spMkLst>
        </pc:spChg>
        <pc:spChg chg="add">
          <ac:chgData name="Peter Dowsett" userId="daba023a-1631-4bb8-a274-657adc2f73a1" providerId="ADAL" clId="{7910CF9E-4FBA-FD40-A9BE-4B02E8FDC777}" dt="2021-11-18T14:02:53.227" v="2712" actId="26606"/>
          <ac:spMkLst>
            <pc:docMk/>
            <pc:sldMk cId="3008566877" sldId="265"/>
            <ac:spMk id="47" creationId="{B0792D4F-247E-46FE-85FC-881DEFA41D94}"/>
          </ac:spMkLst>
        </pc:spChg>
        <pc:grpChg chg="add del">
          <ac:chgData name="Peter Dowsett" userId="daba023a-1631-4bb8-a274-657adc2f73a1" providerId="ADAL" clId="{7910CF9E-4FBA-FD40-A9BE-4B02E8FDC777}" dt="2021-11-18T14:02:13.488" v="2711" actId="26606"/>
          <ac:grpSpMkLst>
            <pc:docMk/>
            <pc:sldMk cId="3008566877" sldId="265"/>
            <ac:grpSpMk id="12" creationId="{D8E9CF54-0466-4261-9E62-0249E60E1886}"/>
          </ac:grpSpMkLst>
        </pc:grpChg>
        <pc:picChg chg="add mod ord">
          <ac:chgData name="Peter Dowsett" userId="daba023a-1631-4bb8-a274-657adc2f73a1" providerId="ADAL" clId="{7910CF9E-4FBA-FD40-A9BE-4B02E8FDC777}" dt="2021-11-18T14:02:53.227" v="2712" actId="26606"/>
          <ac:picMkLst>
            <pc:docMk/>
            <pc:sldMk cId="3008566877" sldId="265"/>
            <ac:picMk id="5" creationId="{FD6058CB-3038-C54C-80CB-A63A5913C091}"/>
          </ac:picMkLst>
        </pc:picChg>
        <pc:cxnChg chg="add">
          <ac:chgData name="Peter Dowsett" userId="daba023a-1631-4bb8-a274-657adc2f73a1" providerId="ADAL" clId="{7910CF9E-4FBA-FD40-A9BE-4B02E8FDC777}" dt="2021-11-18T14:02:53.227" v="2712" actId="26606"/>
          <ac:cxnSpMkLst>
            <pc:docMk/>
            <pc:sldMk cId="3008566877" sldId="265"/>
            <ac:cxnSpMk id="49" creationId="{CE272F12-AF86-441A-BC1B-C014BBBF85B5}"/>
          </ac:cxnSpMkLst>
        </pc:cxnChg>
      </pc:sldChg>
      <pc:sldChg chg="del">
        <pc:chgData name="Peter Dowsett" userId="daba023a-1631-4bb8-a274-657adc2f73a1" providerId="ADAL" clId="{7910CF9E-4FBA-FD40-A9BE-4B02E8FDC777}" dt="2021-11-17T22:37:52.919" v="72" actId="2696"/>
        <pc:sldMkLst>
          <pc:docMk/>
          <pc:sldMk cId="1333999595" sldId="266"/>
        </pc:sldMkLst>
      </pc:sldChg>
      <pc:sldChg chg="del">
        <pc:chgData name="Peter Dowsett" userId="daba023a-1631-4bb8-a274-657adc2f73a1" providerId="ADAL" clId="{7910CF9E-4FBA-FD40-A9BE-4B02E8FDC777}" dt="2021-11-17T22:37:52.919" v="72" actId="2696"/>
        <pc:sldMkLst>
          <pc:docMk/>
          <pc:sldMk cId="1512501170" sldId="267"/>
        </pc:sldMkLst>
      </pc:sldChg>
    </pc:docChg>
  </pc:docChgLst>
  <pc:docChgLst>
    <pc:chgData name="Peter Dowsett" userId="daba023a-1631-4bb8-a274-657adc2f73a1" providerId="ADAL" clId="{7ECEB04E-5833-754C-A44B-0DB88FB8D4ED}"/>
    <pc:docChg chg="undo custSel addSld delSld modSld">
      <pc:chgData name="Peter Dowsett" userId="daba023a-1631-4bb8-a274-657adc2f73a1" providerId="ADAL" clId="{7ECEB04E-5833-754C-A44B-0DB88FB8D4ED}" dt="2021-11-30T20:48:40.490" v="2307" actId="20577"/>
      <pc:docMkLst>
        <pc:docMk/>
      </pc:docMkLst>
      <pc:sldChg chg="delSp modSp del mod">
        <pc:chgData name="Peter Dowsett" userId="daba023a-1631-4bb8-a274-657adc2f73a1" providerId="ADAL" clId="{7ECEB04E-5833-754C-A44B-0DB88FB8D4ED}" dt="2021-11-30T20:30:01.296" v="685" actId="2696"/>
        <pc:sldMkLst>
          <pc:docMk/>
          <pc:sldMk cId="433854504" sldId="256"/>
        </pc:sldMkLst>
        <pc:spChg chg="mod">
          <ac:chgData name="Peter Dowsett" userId="daba023a-1631-4bb8-a274-657adc2f73a1" providerId="ADAL" clId="{7ECEB04E-5833-754C-A44B-0DB88FB8D4ED}" dt="2021-11-30T20:25:16.108" v="30" actId="20577"/>
          <ac:spMkLst>
            <pc:docMk/>
            <pc:sldMk cId="433854504" sldId="256"/>
            <ac:spMk id="2" creationId="{1AD4CEEC-A295-E447-85A8-0B2D6ECAD8F5}"/>
          </ac:spMkLst>
        </pc:spChg>
        <pc:spChg chg="del mod">
          <ac:chgData name="Peter Dowsett" userId="daba023a-1631-4bb8-a274-657adc2f73a1" providerId="ADAL" clId="{7ECEB04E-5833-754C-A44B-0DB88FB8D4ED}" dt="2021-11-30T20:25:20.889" v="42" actId="478"/>
          <ac:spMkLst>
            <pc:docMk/>
            <pc:sldMk cId="433854504" sldId="256"/>
            <ac:spMk id="3" creationId="{8897A3BC-D874-1A4A-B5AF-E8195116D4B3}"/>
          </ac:spMkLst>
        </pc:spChg>
      </pc:sldChg>
      <pc:sldChg chg="del">
        <pc:chgData name="Peter Dowsett" userId="daba023a-1631-4bb8-a274-657adc2f73a1" providerId="ADAL" clId="{7ECEB04E-5833-754C-A44B-0DB88FB8D4ED}" dt="2021-11-30T20:25:28.621" v="43" actId="2696"/>
        <pc:sldMkLst>
          <pc:docMk/>
          <pc:sldMk cId="1541730646" sldId="259"/>
        </pc:sldMkLst>
      </pc:sldChg>
      <pc:sldChg chg="modSp new mod">
        <pc:chgData name="Peter Dowsett" userId="daba023a-1631-4bb8-a274-657adc2f73a1" providerId="ADAL" clId="{7ECEB04E-5833-754C-A44B-0DB88FB8D4ED}" dt="2021-11-30T20:48:40.490" v="2307" actId="20577"/>
        <pc:sldMkLst>
          <pc:docMk/>
          <pc:sldMk cId="3731701536" sldId="259"/>
        </pc:sldMkLst>
        <pc:spChg chg="mod">
          <ac:chgData name="Peter Dowsett" userId="daba023a-1631-4bb8-a274-657adc2f73a1" providerId="ADAL" clId="{7ECEB04E-5833-754C-A44B-0DB88FB8D4ED}" dt="2021-11-30T20:48:40.490" v="2307" actId="20577"/>
          <ac:spMkLst>
            <pc:docMk/>
            <pc:sldMk cId="3731701536" sldId="259"/>
            <ac:spMk id="2" creationId="{698A15EC-3112-D84F-A917-FD69D4B2A2F6}"/>
          </ac:spMkLst>
        </pc:spChg>
        <pc:spChg chg="mod">
          <ac:chgData name="Peter Dowsett" userId="daba023a-1631-4bb8-a274-657adc2f73a1" providerId="ADAL" clId="{7ECEB04E-5833-754C-A44B-0DB88FB8D4ED}" dt="2021-11-30T20:29:54.332" v="684" actId="20577"/>
          <ac:spMkLst>
            <pc:docMk/>
            <pc:sldMk cId="3731701536" sldId="259"/>
            <ac:spMk id="3" creationId="{7DC6A630-2C1B-3A4A-A76B-AE9841808E02}"/>
          </ac:spMkLst>
        </pc:spChg>
      </pc:sldChg>
      <pc:sldChg chg="modSp new mod">
        <pc:chgData name="Peter Dowsett" userId="daba023a-1631-4bb8-a274-657adc2f73a1" providerId="ADAL" clId="{7ECEB04E-5833-754C-A44B-0DB88FB8D4ED}" dt="2021-11-30T20:32:22.913" v="862" actId="114"/>
        <pc:sldMkLst>
          <pc:docMk/>
          <pc:sldMk cId="2055046461" sldId="260"/>
        </pc:sldMkLst>
        <pc:spChg chg="mod">
          <ac:chgData name="Peter Dowsett" userId="daba023a-1631-4bb8-a274-657adc2f73a1" providerId="ADAL" clId="{7ECEB04E-5833-754C-A44B-0DB88FB8D4ED}" dt="2021-11-30T20:32:22.913" v="862" actId="114"/>
          <ac:spMkLst>
            <pc:docMk/>
            <pc:sldMk cId="2055046461" sldId="260"/>
            <ac:spMk id="3" creationId="{402DD9DC-E8D9-9E4B-B016-3F841AB9B25C}"/>
          </ac:spMkLst>
        </pc:spChg>
      </pc:sldChg>
      <pc:sldChg chg="del">
        <pc:chgData name="Peter Dowsett" userId="daba023a-1631-4bb8-a274-657adc2f73a1" providerId="ADAL" clId="{7ECEB04E-5833-754C-A44B-0DB88FB8D4ED}" dt="2021-11-30T20:25:28.621" v="43" actId="2696"/>
        <pc:sldMkLst>
          <pc:docMk/>
          <pc:sldMk cId="2146811809" sldId="260"/>
        </pc:sldMkLst>
      </pc:sldChg>
      <pc:sldChg chg="addSp delSp modSp new mod">
        <pc:chgData name="Peter Dowsett" userId="daba023a-1631-4bb8-a274-657adc2f73a1" providerId="ADAL" clId="{7ECEB04E-5833-754C-A44B-0DB88FB8D4ED}" dt="2021-11-30T20:40:58.770" v="1703" actId="20577"/>
        <pc:sldMkLst>
          <pc:docMk/>
          <pc:sldMk cId="3203481984" sldId="261"/>
        </pc:sldMkLst>
        <pc:spChg chg="mod">
          <ac:chgData name="Peter Dowsett" userId="daba023a-1631-4bb8-a274-657adc2f73a1" providerId="ADAL" clId="{7ECEB04E-5833-754C-A44B-0DB88FB8D4ED}" dt="2021-11-30T20:35:22.795" v="909" actId="20577"/>
          <ac:spMkLst>
            <pc:docMk/>
            <pc:sldMk cId="3203481984" sldId="261"/>
            <ac:spMk id="2" creationId="{9FBD6695-5AB8-8E41-9240-028686106B54}"/>
          </ac:spMkLst>
        </pc:spChg>
        <pc:spChg chg="del mod">
          <ac:chgData name="Peter Dowsett" userId="daba023a-1631-4bb8-a274-657adc2f73a1" providerId="ADAL" clId="{7ECEB04E-5833-754C-A44B-0DB88FB8D4ED}" dt="2021-11-30T20:35:30.063" v="911" actId="3680"/>
          <ac:spMkLst>
            <pc:docMk/>
            <pc:sldMk cId="3203481984" sldId="261"/>
            <ac:spMk id="3" creationId="{A88894D8-7C8A-0F4D-BAB3-C5C5109B9D0B}"/>
          </ac:spMkLst>
        </pc:spChg>
        <pc:graphicFrameChg chg="add mod ord modGraphic">
          <ac:chgData name="Peter Dowsett" userId="daba023a-1631-4bb8-a274-657adc2f73a1" providerId="ADAL" clId="{7ECEB04E-5833-754C-A44B-0DB88FB8D4ED}" dt="2021-11-30T20:40:58.770" v="1703" actId="20577"/>
          <ac:graphicFrameMkLst>
            <pc:docMk/>
            <pc:sldMk cId="3203481984" sldId="261"/>
            <ac:graphicFrameMk id="4" creationId="{E9C014BC-3242-694F-B49D-DAF313C4E0BA}"/>
          </ac:graphicFrameMkLst>
        </pc:graphicFrameChg>
      </pc:sldChg>
      <pc:sldChg chg="modSp new mod">
        <pc:chgData name="Peter Dowsett" userId="daba023a-1631-4bb8-a274-657adc2f73a1" providerId="ADAL" clId="{7ECEB04E-5833-754C-A44B-0DB88FB8D4ED}" dt="2021-11-30T20:42:11.935" v="1782" actId="20577"/>
        <pc:sldMkLst>
          <pc:docMk/>
          <pc:sldMk cId="611837048" sldId="262"/>
        </pc:sldMkLst>
        <pc:spChg chg="mod">
          <ac:chgData name="Peter Dowsett" userId="daba023a-1631-4bb8-a274-657adc2f73a1" providerId="ADAL" clId="{7ECEB04E-5833-754C-A44B-0DB88FB8D4ED}" dt="2021-11-30T20:42:11.935" v="1782" actId="20577"/>
          <ac:spMkLst>
            <pc:docMk/>
            <pc:sldMk cId="611837048" sldId="262"/>
            <ac:spMk id="2" creationId="{90873AF6-A7A9-794D-8530-FAA5A4A8E408}"/>
          </ac:spMkLst>
        </pc:spChg>
        <pc:spChg chg="mod">
          <ac:chgData name="Peter Dowsett" userId="daba023a-1631-4bb8-a274-657adc2f73a1" providerId="ADAL" clId="{7ECEB04E-5833-754C-A44B-0DB88FB8D4ED}" dt="2021-11-30T20:41:41.909" v="1728" actId="20577"/>
          <ac:spMkLst>
            <pc:docMk/>
            <pc:sldMk cId="611837048" sldId="262"/>
            <ac:spMk id="3" creationId="{70C7AB19-2CFE-5F47-A849-2C61CBC6C744}"/>
          </ac:spMkLst>
        </pc:spChg>
      </pc:sldChg>
      <pc:sldChg chg="del">
        <pc:chgData name="Peter Dowsett" userId="daba023a-1631-4bb8-a274-657adc2f73a1" providerId="ADAL" clId="{7ECEB04E-5833-754C-A44B-0DB88FB8D4ED}" dt="2021-11-30T20:25:28.621" v="43" actId="2696"/>
        <pc:sldMkLst>
          <pc:docMk/>
          <pc:sldMk cId="1894110557" sldId="262"/>
        </pc:sldMkLst>
      </pc:sldChg>
      <pc:sldChg chg="modSp new mod">
        <pc:chgData name="Peter Dowsett" userId="daba023a-1631-4bb8-a274-657adc2f73a1" providerId="ADAL" clId="{7ECEB04E-5833-754C-A44B-0DB88FB8D4ED}" dt="2021-11-30T20:48:16.595" v="2306" actId="20577"/>
        <pc:sldMkLst>
          <pc:docMk/>
          <pc:sldMk cId="2473512391" sldId="263"/>
        </pc:sldMkLst>
        <pc:spChg chg="mod">
          <ac:chgData name="Peter Dowsett" userId="daba023a-1631-4bb8-a274-657adc2f73a1" providerId="ADAL" clId="{7ECEB04E-5833-754C-A44B-0DB88FB8D4ED}" dt="2021-11-30T20:43:21.088" v="1804" actId="20577"/>
          <ac:spMkLst>
            <pc:docMk/>
            <pc:sldMk cId="2473512391" sldId="263"/>
            <ac:spMk id="2" creationId="{1F39B5D2-FA5A-6B40-9B3D-CC032B4FA75B}"/>
          </ac:spMkLst>
        </pc:spChg>
        <pc:spChg chg="mod">
          <ac:chgData name="Peter Dowsett" userId="daba023a-1631-4bb8-a274-657adc2f73a1" providerId="ADAL" clId="{7ECEB04E-5833-754C-A44B-0DB88FB8D4ED}" dt="2021-11-30T20:48:16.595" v="2306" actId="20577"/>
          <ac:spMkLst>
            <pc:docMk/>
            <pc:sldMk cId="2473512391" sldId="263"/>
            <ac:spMk id="3" creationId="{183FA12C-D3E1-3E42-8A18-FFFCD8D93E86}"/>
          </ac:spMkLst>
        </pc:spChg>
      </pc:sldChg>
      <pc:sldChg chg="del">
        <pc:chgData name="Peter Dowsett" userId="daba023a-1631-4bb8-a274-657adc2f73a1" providerId="ADAL" clId="{7ECEB04E-5833-754C-A44B-0DB88FB8D4ED}" dt="2021-11-30T20:25:28.621" v="43" actId="2696"/>
        <pc:sldMkLst>
          <pc:docMk/>
          <pc:sldMk cId="2854460889" sldId="263"/>
        </pc:sldMkLst>
      </pc:sldChg>
      <pc:sldChg chg="del">
        <pc:chgData name="Peter Dowsett" userId="daba023a-1631-4bb8-a274-657adc2f73a1" providerId="ADAL" clId="{7ECEB04E-5833-754C-A44B-0DB88FB8D4ED}" dt="2021-11-30T20:25:28.621" v="43" actId="2696"/>
        <pc:sldMkLst>
          <pc:docMk/>
          <pc:sldMk cId="464668070" sldId="264"/>
        </pc:sldMkLst>
      </pc:sldChg>
      <pc:sldChg chg="del">
        <pc:chgData name="Peter Dowsett" userId="daba023a-1631-4bb8-a274-657adc2f73a1" providerId="ADAL" clId="{7ECEB04E-5833-754C-A44B-0DB88FB8D4ED}" dt="2021-11-30T20:24:47.216" v="0" actId="2696"/>
        <pc:sldMkLst>
          <pc:docMk/>
          <pc:sldMk cId="3008566877" sldId="26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CC8647-316B-47BE-B02F-9E742EF2475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8EAE33-21DF-42E0-B74F-F9D2DFE0A35D}">
      <dgm:prSet/>
      <dgm:spPr/>
      <dgm:t>
        <a:bodyPr/>
        <a:lstStyle/>
        <a:p>
          <a:r>
            <a:rPr lang="en-GB" dirty="0"/>
            <a:t>Xml files and other mark up languages</a:t>
          </a:r>
          <a:endParaRPr lang="en-US" dirty="0"/>
        </a:p>
      </dgm:t>
    </dgm:pt>
    <dgm:pt modelId="{EAA3979D-D740-45A5-8C3C-29CFBC24D32E}" type="parTrans" cxnId="{23D4B6FC-3ADB-4D06-A7CD-607CD85C76B5}">
      <dgm:prSet/>
      <dgm:spPr/>
      <dgm:t>
        <a:bodyPr/>
        <a:lstStyle/>
        <a:p>
          <a:endParaRPr lang="en-US"/>
        </a:p>
      </dgm:t>
    </dgm:pt>
    <dgm:pt modelId="{8829FAE9-BEF3-4702-99A4-C1086BC9D836}" type="sibTrans" cxnId="{23D4B6FC-3ADB-4D06-A7CD-607CD85C76B5}">
      <dgm:prSet/>
      <dgm:spPr/>
      <dgm:t>
        <a:bodyPr/>
        <a:lstStyle/>
        <a:p>
          <a:endParaRPr lang="en-US"/>
        </a:p>
      </dgm:t>
    </dgm:pt>
    <dgm:pt modelId="{5E082354-9217-4D20-99CE-7B001038190E}">
      <dgm:prSet/>
      <dgm:spPr/>
      <dgm:t>
        <a:bodyPr/>
        <a:lstStyle/>
        <a:p>
          <a:r>
            <a:rPr lang="en-GB"/>
            <a:t>std::Atomic, race conditions and multi-threading</a:t>
          </a:r>
          <a:endParaRPr lang="en-US"/>
        </a:p>
      </dgm:t>
    </dgm:pt>
    <dgm:pt modelId="{4AA73853-4267-440E-BF07-60CC216FF743}" type="parTrans" cxnId="{90C5ED88-39A8-4AE0-8DCC-1436BA8ED6C7}">
      <dgm:prSet/>
      <dgm:spPr/>
      <dgm:t>
        <a:bodyPr/>
        <a:lstStyle/>
        <a:p>
          <a:endParaRPr lang="en-US"/>
        </a:p>
      </dgm:t>
    </dgm:pt>
    <dgm:pt modelId="{6FBFC575-A6B0-44A6-BB6A-CE03D47D089C}" type="sibTrans" cxnId="{90C5ED88-39A8-4AE0-8DCC-1436BA8ED6C7}">
      <dgm:prSet/>
      <dgm:spPr/>
      <dgm:t>
        <a:bodyPr/>
        <a:lstStyle/>
        <a:p>
          <a:endParaRPr lang="en-US"/>
        </a:p>
      </dgm:t>
    </dgm:pt>
    <dgm:pt modelId="{07E2E490-18D7-4CB5-B5E0-D78584A9AD63}">
      <dgm:prSet/>
      <dgm:spPr/>
      <dgm:t>
        <a:bodyPr/>
        <a:lstStyle/>
        <a:p>
          <a:r>
            <a:rPr lang="en-GB" dirty="0"/>
            <a:t>Typedefs – aliases that shorten or simplify the readability of code</a:t>
          </a:r>
          <a:endParaRPr lang="en-US" dirty="0"/>
        </a:p>
      </dgm:t>
    </dgm:pt>
    <dgm:pt modelId="{9C1BBFF3-783E-4D2A-A721-8BB548C488B4}" type="parTrans" cxnId="{91AD4858-3D43-4205-A299-90BC5F5F4A33}">
      <dgm:prSet/>
      <dgm:spPr/>
      <dgm:t>
        <a:bodyPr/>
        <a:lstStyle/>
        <a:p>
          <a:endParaRPr lang="en-US"/>
        </a:p>
      </dgm:t>
    </dgm:pt>
    <dgm:pt modelId="{89CE2A75-5A87-43F3-BE92-3A21FDA8D452}" type="sibTrans" cxnId="{91AD4858-3D43-4205-A299-90BC5F5F4A33}">
      <dgm:prSet/>
      <dgm:spPr/>
      <dgm:t>
        <a:bodyPr/>
        <a:lstStyle/>
        <a:p>
          <a:endParaRPr lang="en-US"/>
        </a:p>
      </dgm:t>
    </dgm:pt>
    <dgm:pt modelId="{BFE49207-2D60-4249-B1C2-3CBB13E40863}">
      <dgm:prSet/>
      <dgm:spPr/>
      <dgm:t>
        <a:bodyPr/>
        <a:lstStyle/>
        <a:p>
          <a:r>
            <a:rPr lang="en-GB" dirty="0"/>
            <a:t>Ternary Operators – condensed if statements</a:t>
          </a:r>
          <a:endParaRPr lang="en-US" dirty="0"/>
        </a:p>
      </dgm:t>
    </dgm:pt>
    <dgm:pt modelId="{FE64FB2F-1772-4B46-8CB5-3AAE3B5C39D1}" type="parTrans" cxnId="{13E6AE38-7D34-4FD6-A8B2-D1ACC76600CE}">
      <dgm:prSet/>
      <dgm:spPr/>
      <dgm:t>
        <a:bodyPr/>
        <a:lstStyle/>
        <a:p>
          <a:endParaRPr lang="en-US"/>
        </a:p>
      </dgm:t>
    </dgm:pt>
    <dgm:pt modelId="{6F25E73A-56F6-4E9B-A413-AF244ED059D8}" type="sibTrans" cxnId="{13E6AE38-7D34-4FD6-A8B2-D1ACC76600CE}">
      <dgm:prSet/>
      <dgm:spPr/>
      <dgm:t>
        <a:bodyPr/>
        <a:lstStyle/>
        <a:p>
          <a:endParaRPr lang="en-US"/>
        </a:p>
      </dgm:t>
    </dgm:pt>
    <dgm:pt modelId="{2E296CCF-174C-DF4C-BEA5-F397287C2858}">
      <dgm:prSet/>
      <dgm:spPr/>
      <dgm:t>
        <a:bodyPr/>
        <a:lstStyle/>
        <a:p>
          <a:r>
            <a:rPr lang="en-GB" dirty="0"/>
            <a:t>Unique Pointers and other C++Smart Pointers</a:t>
          </a:r>
        </a:p>
      </dgm:t>
    </dgm:pt>
    <dgm:pt modelId="{8559E9E7-3B4A-F84C-A9C0-483DF0A8F310}" type="parTrans" cxnId="{D47BDD0F-1358-F749-9118-56DFFCCAFA46}">
      <dgm:prSet/>
      <dgm:spPr/>
      <dgm:t>
        <a:bodyPr/>
        <a:lstStyle/>
        <a:p>
          <a:endParaRPr lang="en-GB"/>
        </a:p>
      </dgm:t>
    </dgm:pt>
    <dgm:pt modelId="{2A42A6F8-CB53-0245-BB5C-8458E5CB8318}" type="sibTrans" cxnId="{D47BDD0F-1358-F749-9118-56DFFCCAFA46}">
      <dgm:prSet/>
      <dgm:spPr/>
      <dgm:t>
        <a:bodyPr/>
        <a:lstStyle/>
        <a:p>
          <a:endParaRPr lang="en-GB"/>
        </a:p>
      </dgm:t>
    </dgm:pt>
    <dgm:pt modelId="{56006544-BFC5-644C-9178-7AA595282FE3}" type="pres">
      <dgm:prSet presAssocID="{F5CC8647-316B-47BE-B02F-9E742EF24751}" presName="vert0" presStyleCnt="0">
        <dgm:presLayoutVars>
          <dgm:dir/>
          <dgm:animOne val="branch"/>
          <dgm:animLvl val="lvl"/>
        </dgm:presLayoutVars>
      </dgm:prSet>
      <dgm:spPr/>
    </dgm:pt>
    <dgm:pt modelId="{77030140-E17B-794C-B624-F34311DFB944}" type="pres">
      <dgm:prSet presAssocID="{178EAE33-21DF-42E0-B74F-F9D2DFE0A35D}" presName="thickLine" presStyleLbl="alignNode1" presStyleIdx="0" presStyleCnt="5"/>
      <dgm:spPr/>
    </dgm:pt>
    <dgm:pt modelId="{A972AA0E-5FE4-A440-9CEA-45D40A737DF0}" type="pres">
      <dgm:prSet presAssocID="{178EAE33-21DF-42E0-B74F-F9D2DFE0A35D}" presName="horz1" presStyleCnt="0"/>
      <dgm:spPr/>
    </dgm:pt>
    <dgm:pt modelId="{9586F0F3-3AC3-0D46-A062-498A894A1676}" type="pres">
      <dgm:prSet presAssocID="{178EAE33-21DF-42E0-B74F-F9D2DFE0A35D}" presName="tx1" presStyleLbl="revTx" presStyleIdx="0" presStyleCnt="5"/>
      <dgm:spPr/>
    </dgm:pt>
    <dgm:pt modelId="{B9A4D7E3-2C35-5148-B423-F61997953F15}" type="pres">
      <dgm:prSet presAssocID="{178EAE33-21DF-42E0-B74F-F9D2DFE0A35D}" presName="vert1" presStyleCnt="0"/>
      <dgm:spPr/>
    </dgm:pt>
    <dgm:pt modelId="{8080D5EB-E521-6F45-BC5C-495EAB3A71BE}" type="pres">
      <dgm:prSet presAssocID="{2E296CCF-174C-DF4C-BEA5-F397287C2858}" presName="thickLine" presStyleLbl="alignNode1" presStyleIdx="1" presStyleCnt="5"/>
      <dgm:spPr/>
    </dgm:pt>
    <dgm:pt modelId="{1C345977-6F79-4048-BCFD-BBCDA5E2A0F8}" type="pres">
      <dgm:prSet presAssocID="{2E296CCF-174C-DF4C-BEA5-F397287C2858}" presName="horz1" presStyleCnt="0"/>
      <dgm:spPr/>
    </dgm:pt>
    <dgm:pt modelId="{7FEE70C3-2D5F-DD4F-A705-7AF1D2265C3B}" type="pres">
      <dgm:prSet presAssocID="{2E296CCF-174C-DF4C-BEA5-F397287C2858}" presName="tx1" presStyleLbl="revTx" presStyleIdx="1" presStyleCnt="5"/>
      <dgm:spPr/>
    </dgm:pt>
    <dgm:pt modelId="{1DF74639-ACDB-304E-A83A-D4109A0F2626}" type="pres">
      <dgm:prSet presAssocID="{2E296CCF-174C-DF4C-BEA5-F397287C2858}" presName="vert1" presStyleCnt="0"/>
      <dgm:spPr/>
    </dgm:pt>
    <dgm:pt modelId="{8C3A1754-59C4-9D47-9253-CC7355F59F60}" type="pres">
      <dgm:prSet presAssocID="{5E082354-9217-4D20-99CE-7B001038190E}" presName="thickLine" presStyleLbl="alignNode1" presStyleIdx="2" presStyleCnt="5"/>
      <dgm:spPr/>
    </dgm:pt>
    <dgm:pt modelId="{1529DE7C-A7B6-8041-AE34-15CCD4D40345}" type="pres">
      <dgm:prSet presAssocID="{5E082354-9217-4D20-99CE-7B001038190E}" presName="horz1" presStyleCnt="0"/>
      <dgm:spPr/>
    </dgm:pt>
    <dgm:pt modelId="{BA45427A-A347-DE4E-B921-957C4139C8A0}" type="pres">
      <dgm:prSet presAssocID="{5E082354-9217-4D20-99CE-7B001038190E}" presName="tx1" presStyleLbl="revTx" presStyleIdx="2" presStyleCnt="5"/>
      <dgm:spPr/>
    </dgm:pt>
    <dgm:pt modelId="{A1115396-2E5B-074C-AA81-E0EDA60ACD04}" type="pres">
      <dgm:prSet presAssocID="{5E082354-9217-4D20-99CE-7B001038190E}" presName="vert1" presStyleCnt="0"/>
      <dgm:spPr/>
    </dgm:pt>
    <dgm:pt modelId="{14AFDB7A-8F4C-B349-A88C-571C2DFFBA8B}" type="pres">
      <dgm:prSet presAssocID="{07E2E490-18D7-4CB5-B5E0-D78584A9AD63}" presName="thickLine" presStyleLbl="alignNode1" presStyleIdx="3" presStyleCnt="5"/>
      <dgm:spPr/>
    </dgm:pt>
    <dgm:pt modelId="{C2B55EB0-2D77-6144-8260-0AB0AD906D19}" type="pres">
      <dgm:prSet presAssocID="{07E2E490-18D7-4CB5-B5E0-D78584A9AD63}" presName="horz1" presStyleCnt="0"/>
      <dgm:spPr/>
    </dgm:pt>
    <dgm:pt modelId="{6D2B345D-FACA-A24E-A523-357F58AFE5D9}" type="pres">
      <dgm:prSet presAssocID="{07E2E490-18D7-4CB5-B5E0-D78584A9AD63}" presName="tx1" presStyleLbl="revTx" presStyleIdx="3" presStyleCnt="5"/>
      <dgm:spPr/>
    </dgm:pt>
    <dgm:pt modelId="{BA526703-DC94-F24E-BEE5-1EA67BC9CA9A}" type="pres">
      <dgm:prSet presAssocID="{07E2E490-18D7-4CB5-B5E0-D78584A9AD63}" presName="vert1" presStyleCnt="0"/>
      <dgm:spPr/>
    </dgm:pt>
    <dgm:pt modelId="{744415BA-283D-5A43-96C3-AE61631CF05A}" type="pres">
      <dgm:prSet presAssocID="{BFE49207-2D60-4249-B1C2-3CBB13E40863}" presName="thickLine" presStyleLbl="alignNode1" presStyleIdx="4" presStyleCnt="5"/>
      <dgm:spPr/>
    </dgm:pt>
    <dgm:pt modelId="{16343D25-8425-4F4B-9492-21415C1ACBB0}" type="pres">
      <dgm:prSet presAssocID="{BFE49207-2D60-4249-B1C2-3CBB13E40863}" presName="horz1" presStyleCnt="0"/>
      <dgm:spPr/>
    </dgm:pt>
    <dgm:pt modelId="{2945558B-54F7-5B45-B317-7E60E9174FBC}" type="pres">
      <dgm:prSet presAssocID="{BFE49207-2D60-4249-B1C2-3CBB13E40863}" presName="tx1" presStyleLbl="revTx" presStyleIdx="4" presStyleCnt="5"/>
      <dgm:spPr/>
    </dgm:pt>
    <dgm:pt modelId="{B6BDBE12-FAF5-D147-9C90-AFCF10DD3B84}" type="pres">
      <dgm:prSet presAssocID="{BFE49207-2D60-4249-B1C2-3CBB13E40863}" presName="vert1" presStyleCnt="0"/>
      <dgm:spPr/>
    </dgm:pt>
  </dgm:ptLst>
  <dgm:cxnLst>
    <dgm:cxn modelId="{ABD76B0B-77D9-5B40-A871-249BA37CE614}" type="presOf" srcId="{5E082354-9217-4D20-99CE-7B001038190E}" destId="{BA45427A-A347-DE4E-B921-957C4139C8A0}" srcOrd="0" destOrd="0" presId="urn:microsoft.com/office/officeart/2008/layout/LinedList"/>
    <dgm:cxn modelId="{D18C870B-B07A-EF48-826A-CD034C830647}" type="presOf" srcId="{F5CC8647-316B-47BE-B02F-9E742EF24751}" destId="{56006544-BFC5-644C-9178-7AA595282FE3}" srcOrd="0" destOrd="0" presId="urn:microsoft.com/office/officeart/2008/layout/LinedList"/>
    <dgm:cxn modelId="{D47BDD0F-1358-F749-9118-56DFFCCAFA46}" srcId="{F5CC8647-316B-47BE-B02F-9E742EF24751}" destId="{2E296CCF-174C-DF4C-BEA5-F397287C2858}" srcOrd="1" destOrd="0" parTransId="{8559E9E7-3B4A-F84C-A9C0-483DF0A8F310}" sibTransId="{2A42A6F8-CB53-0245-BB5C-8458E5CB8318}"/>
    <dgm:cxn modelId="{13E6AE38-7D34-4FD6-A8B2-D1ACC76600CE}" srcId="{F5CC8647-316B-47BE-B02F-9E742EF24751}" destId="{BFE49207-2D60-4249-B1C2-3CBB13E40863}" srcOrd="4" destOrd="0" parTransId="{FE64FB2F-1772-4B46-8CB5-3AAE3B5C39D1}" sibTransId="{6F25E73A-56F6-4E9B-A413-AF244ED059D8}"/>
    <dgm:cxn modelId="{91AD4858-3D43-4205-A299-90BC5F5F4A33}" srcId="{F5CC8647-316B-47BE-B02F-9E742EF24751}" destId="{07E2E490-18D7-4CB5-B5E0-D78584A9AD63}" srcOrd="3" destOrd="0" parTransId="{9C1BBFF3-783E-4D2A-A721-8BB548C488B4}" sibTransId="{89CE2A75-5A87-43F3-BE92-3A21FDA8D452}"/>
    <dgm:cxn modelId="{26E44780-D3FC-3644-A0C4-CD42C87C0949}" type="presOf" srcId="{07E2E490-18D7-4CB5-B5E0-D78584A9AD63}" destId="{6D2B345D-FACA-A24E-A523-357F58AFE5D9}" srcOrd="0" destOrd="0" presId="urn:microsoft.com/office/officeart/2008/layout/LinedList"/>
    <dgm:cxn modelId="{90C5ED88-39A8-4AE0-8DCC-1436BA8ED6C7}" srcId="{F5CC8647-316B-47BE-B02F-9E742EF24751}" destId="{5E082354-9217-4D20-99CE-7B001038190E}" srcOrd="2" destOrd="0" parTransId="{4AA73853-4267-440E-BF07-60CC216FF743}" sibTransId="{6FBFC575-A6B0-44A6-BB6A-CE03D47D089C}"/>
    <dgm:cxn modelId="{7128469D-EE09-234B-AB65-B9BE6A5632A6}" type="presOf" srcId="{BFE49207-2D60-4249-B1C2-3CBB13E40863}" destId="{2945558B-54F7-5B45-B317-7E60E9174FBC}" srcOrd="0" destOrd="0" presId="urn:microsoft.com/office/officeart/2008/layout/LinedList"/>
    <dgm:cxn modelId="{8346E2CC-B957-7645-AC76-D0F3C6C1AFB0}" type="presOf" srcId="{2E296CCF-174C-DF4C-BEA5-F397287C2858}" destId="{7FEE70C3-2D5F-DD4F-A705-7AF1D2265C3B}" srcOrd="0" destOrd="0" presId="urn:microsoft.com/office/officeart/2008/layout/LinedList"/>
    <dgm:cxn modelId="{D7A409E6-F0A1-D64C-995D-E17A8E9CDB41}" type="presOf" srcId="{178EAE33-21DF-42E0-B74F-F9D2DFE0A35D}" destId="{9586F0F3-3AC3-0D46-A062-498A894A1676}" srcOrd="0" destOrd="0" presId="urn:microsoft.com/office/officeart/2008/layout/LinedList"/>
    <dgm:cxn modelId="{23D4B6FC-3ADB-4D06-A7CD-607CD85C76B5}" srcId="{F5CC8647-316B-47BE-B02F-9E742EF24751}" destId="{178EAE33-21DF-42E0-B74F-F9D2DFE0A35D}" srcOrd="0" destOrd="0" parTransId="{EAA3979D-D740-45A5-8C3C-29CFBC24D32E}" sibTransId="{8829FAE9-BEF3-4702-99A4-C1086BC9D836}"/>
    <dgm:cxn modelId="{D09F176D-8375-5E44-8B65-2C7EF84EFB6D}" type="presParOf" srcId="{56006544-BFC5-644C-9178-7AA595282FE3}" destId="{77030140-E17B-794C-B624-F34311DFB944}" srcOrd="0" destOrd="0" presId="urn:microsoft.com/office/officeart/2008/layout/LinedList"/>
    <dgm:cxn modelId="{660DDC0B-6CB3-EA43-B62C-7E2668CF647A}" type="presParOf" srcId="{56006544-BFC5-644C-9178-7AA595282FE3}" destId="{A972AA0E-5FE4-A440-9CEA-45D40A737DF0}" srcOrd="1" destOrd="0" presId="urn:microsoft.com/office/officeart/2008/layout/LinedList"/>
    <dgm:cxn modelId="{06789689-E48A-2544-A2D5-80ED6968D3CC}" type="presParOf" srcId="{A972AA0E-5FE4-A440-9CEA-45D40A737DF0}" destId="{9586F0F3-3AC3-0D46-A062-498A894A1676}" srcOrd="0" destOrd="0" presId="urn:microsoft.com/office/officeart/2008/layout/LinedList"/>
    <dgm:cxn modelId="{D69AC091-FF9E-B747-9AF9-D2B06099B974}" type="presParOf" srcId="{A972AA0E-5FE4-A440-9CEA-45D40A737DF0}" destId="{B9A4D7E3-2C35-5148-B423-F61997953F15}" srcOrd="1" destOrd="0" presId="urn:microsoft.com/office/officeart/2008/layout/LinedList"/>
    <dgm:cxn modelId="{1AC6230B-F2AE-C448-86A1-AB998D9F1C94}" type="presParOf" srcId="{56006544-BFC5-644C-9178-7AA595282FE3}" destId="{8080D5EB-E521-6F45-BC5C-495EAB3A71BE}" srcOrd="2" destOrd="0" presId="urn:microsoft.com/office/officeart/2008/layout/LinedList"/>
    <dgm:cxn modelId="{D286D715-8FF1-DA40-85DB-9A96449D7B1A}" type="presParOf" srcId="{56006544-BFC5-644C-9178-7AA595282FE3}" destId="{1C345977-6F79-4048-BCFD-BBCDA5E2A0F8}" srcOrd="3" destOrd="0" presId="urn:microsoft.com/office/officeart/2008/layout/LinedList"/>
    <dgm:cxn modelId="{69E3684C-1DD2-184B-ABC2-997DEA8A7519}" type="presParOf" srcId="{1C345977-6F79-4048-BCFD-BBCDA5E2A0F8}" destId="{7FEE70C3-2D5F-DD4F-A705-7AF1D2265C3B}" srcOrd="0" destOrd="0" presId="urn:microsoft.com/office/officeart/2008/layout/LinedList"/>
    <dgm:cxn modelId="{6C31D4A2-A5A7-D340-A5DE-333BA2CAC9E2}" type="presParOf" srcId="{1C345977-6F79-4048-BCFD-BBCDA5E2A0F8}" destId="{1DF74639-ACDB-304E-A83A-D4109A0F2626}" srcOrd="1" destOrd="0" presId="urn:microsoft.com/office/officeart/2008/layout/LinedList"/>
    <dgm:cxn modelId="{DDC94E35-4249-E846-95B0-C76418C8AADA}" type="presParOf" srcId="{56006544-BFC5-644C-9178-7AA595282FE3}" destId="{8C3A1754-59C4-9D47-9253-CC7355F59F60}" srcOrd="4" destOrd="0" presId="urn:microsoft.com/office/officeart/2008/layout/LinedList"/>
    <dgm:cxn modelId="{7D767172-F733-1B4D-B51B-902CAC0ED20D}" type="presParOf" srcId="{56006544-BFC5-644C-9178-7AA595282FE3}" destId="{1529DE7C-A7B6-8041-AE34-15CCD4D40345}" srcOrd="5" destOrd="0" presId="urn:microsoft.com/office/officeart/2008/layout/LinedList"/>
    <dgm:cxn modelId="{63CB4F8B-3723-464A-B144-2FC9F4309CA3}" type="presParOf" srcId="{1529DE7C-A7B6-8041-AE34-15CCD4D40345}" destId="{BA45427A-A347-DE4E-B921-957C4139C8A0}" srcOrd="0" destOrd="0" presId="urn:microsoft.com/office/officeart/2008/layout/LinedList"/>
    <dgm:cxn modelId="{EA414C7D-A1EA-2A4F-AC72-632238F56C43}" type="presParOf" srcId="{1529DE7C-A7B6-8041-AE34-15CCD4D40345}" destId="{A1115396-2E5B-074C-AA81-E0EDA60ACD04}" srcOrd="1" destOrd="0" presId="urn:microsoft.com/office/officeart/2008/layout/LinedList"/>
    <dgm:cxn modelId="{D3CEA3EF-A79F-FA4D-8CAA-812BFB9AED62}" type="presParOf" srcId="{56006544-BFC5-644C-9178-7AA595282FE3}" destId="{14AFDB7A-8F4C-B349-A88C-571C2DFFBA8B}" srcOrd="6" destOrd="0" presId="urn:microsoft.com/office/officeart/2008/layout/LinedList"/>
    <dgm:cxn modelId="{F0185986-8C09-F741-8CC7-19D4C74B8BE2}" type="presParOf" srcId="{56006544-BFC5-644C-9178-7AA595282FE3}" destId="{C2B55EB0-2D77-6144-8260-0AB0AD906D19}" srcOrd="7" destOrd="0" presId="urn:microsoft.com/office/officeart/2008/layout/LinedList"/>
    <dgm:cxn modelId="{8FC8D117-0EC1-254F-8B90-D32723BE376B}" type="presParOf" srcId="{C2B55EB0-2D77-6144-8260-0AB0AD906D19}" destId="{6D2B345D-FACA-A24E-A523-357F58AFE5D9}" srcOrd="0" destOrd="0" presId="urn:microsoft.com/office/officeart/2008/layout/LinedList"/>
    <dgm:cxn modelId="{3FD537EF-1D30-E04C-8CAE-86F8529937AF}" type="presParOf" srcId="{C2B55EB0-2D77-6144-8260-0AB0AD906D19}" destId="{BA526703-DC94-F24E-BEE5-1EA67BC9CA9A}" srcOrd="1" destOrd="0" presId="urn:microsoft.com/office/officeart/2008/layout/LinedList"/>
    <dgm:cxn modelId="{66D7775B-428C-B24B-9B9D-05A41A858A59}" type="presParOf" srcId="{56006544-BFC5-644C-9178-7AA595282FE3}" destId="{744415BA-283D-5A43-96C3-AE61631CF05A}" srcOrd="8" destOrd="0" presId="urn:microsoft.com/office/officeart/2008/layout/LinedList"/>
    <dgm:cxn modelId="{E6717731-CD74-C44B-A686-1B2E6CCBFC5E}" type="presParOf" srcId="{56006544-BFC5-644C-9178-7AA595282FE3}" destId="{16343D25-8425-4F4B-9492-21415C1ACBB0}" srcOrd="9" destOrd="0" presId="urn:microsoft.com/office/officeart/2008/layout/LinedList"/>
    <dgm:cxn modelId="{4C1F2E63-202E-C240-A7A0-04F00C86304D}" type="presParOf" srcId="{16343D25-8425-4F4B-9492-21415C1ACBB0}" destId="{2945558B-54F7-5B45-B317-7E60E9174FBC}" srcOrd="0" destOrd="0" presId="urn:microsoft.com/office/officeart/2008/layout/LinedList"/>
    <dgm:cxn modelId="{E76D04F5-BEF3-1844-8D7C-0EDE344928E5}" type="presParOf" srcId="{16343D25-8425-4F4B-9492-21415C1ACBB0}" destId="{B6BDBE12-FAF5-D147-9C90-AFCF10DD3B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30140-E17B-794C-B624-F34311DFB944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6F0F3-3AC3-0D46-A062-498A894A1676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Xml files and other mark up languages</a:t>
          </a:r>
          <a:endParaRPr lang="en-US" sz="2800" kern="1200" dirty="0"/>
        </a:p>
      </dsp:txBody>
      <dsp:txXfrm>
        <a:off x="0" y="623"/>
        <a:ext cx="6492875" cy="1020830"/>
      </dsp:txXfrm>
    </dsp:sp>
    <dsp:sp modelId="{8080D5EB-E521-6F45-BC5C-495EAB3A71BE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E70C3-2D5F-DD4F-A705-7AF1D2265C3B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Unique Pointers and other C++Smart Pointers</a:t>
          </a:r>
        </a:p>
      </dsp:txBody>
      <dsp:txXfrm>
        <a:off x="0" y="1021453"/>
        <a:ext cx="6492875" cy="1020830"/>
      </dsp:txXfrm>
    </dsp:sp>
    <dsp:sp modelId="{8C3A1754-59C4-9D47-9253-CC7355F59F60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5427A-A347-DE4E-B921-957C4139C8A0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std::Atomic, race conditions and multi-threading</a:t>
          </a:r>
          <a:endParaRPr lang="en-US" sz="2800" kern="1200"/>
        </a:p>
      </dsp:txBody>
      <dsp:txXfrm>
        <a:off x="0" y="2042284"/>
        <a:ext cx="6492875" cy="1020830"/>
      </dsp:txXfrm>
    </dsp:sp>
    <dsp:sp modelId="{14AFDB7A-8F4C-B349-A88C-571C2DFFBA8B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B345D-FACA-A24E-A523-357F58AFE5D9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Typedefs – aliases that shorten or simplify the readability of code</a:t>
          </a:r>
          <a:endParaRPr lang="en-US" sz="2800" kern="1200" dirty="0"/>
        </a:p>
      </dsp:txBody>
      <dsp:txXfrm>
        <a:off x="0" y="3063115"/>
        <a:ext cx="6492875" cy="1020830"/>
      </dsp:txXfrm>
    </dsp:sp>
    <dsp:sp modelId="{744415BA-283D-5A43-96C3-AE61631CF05A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5558B-54F7-5B45-B317-7E60E9174FBC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Ternary Operators – condensed if statements</a:t>
          </a:r>
          <a:endParaRPr lang="en-US" sz="2800" kern="1200" dirty="0"/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7426-D26D-7844-B8ED-FEDE80D43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0A35E-44B8-3B44-85C7-72CF7E8AB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A2B1A-1ED7-7544-B55B-9137ADD3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351C7-8372-3848-BCDD-17F23974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6F0E1-11A8-F542-8E5A-53F280A4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40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4D5B-5054-3441-85C6-EC95743D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C4651-5AFD-4148-A2BE-C638E8C74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653D4-79E5-154A-B3E9-965BDB83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C7A90-97DD-7E46-A8C0-794974A5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E7CD7-5530-E34F-B129-DDEFC704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67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81A5F-67E7-CF42-9691-ACCA32632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B9105-96A4-4F4B-B92D-DFAA072E3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C26F4-216A-C942-93DC-B894493A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06570-D728-6B45-8062-175B3BF6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D32AF-3975-5D4A-A5C5-5A3B93D6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4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C6ED-3525-A843-8986-E52E3BAE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85447-A608-5B41-AAF2-E4ABF320C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3F49C-D053-8443-8024-61CA7277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8DF3A-A2DB-4A4E-92B2-68143355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7A776-331F-1745-BAF7-B2E4482D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6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7983-7603-D14C-832E-239ABD3B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4012C-CF63-1049-B35B-4492385B3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3F1EF-75AD-5345-BA3B-FADD997D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5135B-F193-EB47-85E6-2F07054C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4C16D-6D74-5241-9473-1573A6A7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73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88A6-B0E9-4745-8B83-4AFED0C4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DF62-5246-7A41-B3EA-8F754AF65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F2C3E-A497-2D4B-865A-040AD4CA3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21D06-B801-9C4A-A4A4-771F79E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9E518-2F2A-A345-9E62-FF3F37AE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4A274-754A-A94F-8F6B-F273C679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21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E847-2F6D-7A4D-92F7-AC2368B63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42AB7-C251-3041-88ED-5718C6381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F90F5-EAEF-D14B-BFC9-D5335923F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97EE9-97BD-8648-A1C4-1013C2D19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CC6A6-3366-F840-88E7-19D64A1AB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A51B7-E837-784A-A371-FFE305B9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6DF05-302F-0344-AEF3-DB82AC89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44EC7-68A5-FD4D-866F-893CE78C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96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5143-B4C9-4540-8C98-C1D5366E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944C7-7485-6D43-A0C7-4D5A0187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E9C27-E86F-A94D-875A-CE74DA4F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BB5EE-E055-5D48-B6A2-E57509F1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77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E63D2-40C5-3C4E-9E4C-314821D8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95512-1B43-1F4C-9888-7556FA3D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45FF4-D47C-7F4C-A33B-DE82837A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5883-9928-9A4D-97A6-61A2C0F0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4613E-9E19-A14A-B756-99DDD6E52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147D7-2722-5C49-A492-B59AF59CE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71BBF-F5EC-A245-97C4-6D3353C0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E5754-01E7-0B47-955F-E2A28495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8DFCD-5A5E-C349-8FAC-571CDEA1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47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28F0-8555-C844-9656-5B6BF070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EC335-6028-5C48-A10D-3654B5B06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6B6F4-8CA5-F947-9B07-02FBDDF25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4023E-B8E3-AE40-8078-D928483A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0F1D4-BA65-7F44-AC60-7FD9BC8B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CACD6-2728-774E-9657-1E743BAA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19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CC5A3-2C5F-0949-BB73-32607DA8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6CBB2-DF32-E641-81F4-D88C8AE68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71AA0-8F3B-724E-B7D0-5C86D7EE7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FC3EC-2C4C-9D46-962F-86A2AE9C9B3D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1D3DD-1878-8044-A262-9A54ED956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1DE4E-6985-9E4C-8120-2A8E3BCA6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61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CBDC-2845-7A44-B941-B70B70F6F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GB" sz="5400"/>
              <a:t>Audio Programming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CC77B-3491-D948-8ABD-5563BEF46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2000"/>
              <a:t>Peter Dowsett</a:t>
            </a:r>
          </a:p>
          <a:p>
            <a:pPr algn="l"/>
            <a:r>
              <a:rPr lang="en-GB" sz="2000"/>
              <a:t>peter.dowsett@uwl.ac.uk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E12ED6C2-C577-4637-ACDD-95EBFCD68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84" r="3705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51419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15EC-3112-D84F-A917-FD69D4B2A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GB" dirty="0"/>
              <a:t>What have we covered so far?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30A0CEFC-3EA5-40B3-8055-B3D0FA7B7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6A630-2C1B-3A4A-A76B-AE9841808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Autofit/>
          </a:bodyPr>
          <a:lstStyle/>
          <a:p>
            <a:r>
              <a:rPr lang="en-GB" sz="2600" dirty="0"/>
              <a:t>Using the Generic Editor for default UIs</a:t>
            </a:r>
          </a:p>
          <a:p>
            <a:endParaRPr lang="en-GB" sz="2600" dirty="0"/>
          </a:p>
          <a:p>
            <a:r>
              <a:rPr lang="en-GB" sz="2600" dirty="0"/>
              <a:t>Legacy </a:t>
            </a:r>
            <a:r>
              <a:rPr lang="en-GB" sz="2600" dirty="0" err="1"/>
              <a:t>Juce</a:t>
            </a:r>
            <a:r>
              <a:rPr lang="en-GB" sz="2600" dirty="0"/>
              <a:t> parameter integration – Slider::Listener, </a:t>
            </a:r>
            <a:r>
              <a:rPr lang="en-GB" sz="2600" dirty="0" err="1"/>
              <a:t>AudioParameterFloat</a:t>
            </a:r>
            <a:endParaRPr lang="en-GB" sz="2600" dirty="0"/>
          </a:p>
          <a:p>
            <a:endParaRPr lang="en-GB" sz="2600" dirty="0"/>
          </a:p>
          <a:p>
            <a:r>
              <a:rPr lang="en-GB" sz="2600" dirty="0"/>
              <a:t>Smoothing and parameter updates per block</a:t>
            </a:r>
          </a:p>
        </p:txBody>
      </p:sp>
    </p:spTree>
    <p:extLst>
      <p:ext uri="{BB962C8B-B14F-4D97-AF65-F5344CB8AC3E}">
        <p14:creationId xmlns:p14="http://schemas.microsoft.com/office/powerpoint/2010/main" val="3731701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9F140-029A-7941-8A25-1D686A21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GB" sz="4100"/>
              <a:t>Modern </a:t>
            </a:r>
            <a:r>
              <a:rPr lang="en-GB" sz="4100" err="1"/>
              <a:t>Juce</a:t>
            </a:r>
            <a:r>
              <a:rPr lang="en-GB" sz="4100"/>
              <a:t> Classes for Parameters and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DCB0-167C-854A-8CC1-EC2F3AC83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en-GB" sz="2200"/>
              <a:t>AudioProcessorValueTreeState is a class which contains a ValueTreeObject which can store all of your audio parameters in a single structure.</a:t>
            </a:r>
          </a:p>
          <a:p>
            <a:r>
              <a:rPr lang="en-GB" sz="2200"/>
              <a:t>This makes the implementation and connection of audio parameters and graphics objects in the editor much easier</a:t>
            </a:r>
          </a:p>
          <a:p>
            <a:r>
              <a:rPr lang="en-GB" sz="2200"/>
              <a:t> It also makes saving and loading plug-in states easier</a:t>
            </a:r>
          </a:p>
          <a:p>
            <a:r>
              <a:rPr lang="en-GB" sz="2200"/>
              <a:t>The AudioProcessorValueTreeState also has automatic undo/redo functionality</a:t>
            </a:r>
          </a:p>
          <a:p>
            <a:r>
              <a:rPr lang="en-GB" sz="2200"/>
              <a:t>This is all done in a thread safe way (meaning there is no problems between the processor running at a higher priority thread than the editor on a lower priority)</a:t>
            </a:r>
          </a:p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2482748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A794-340F-9A4B-A8C9-6123E8CB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Additional Concepts to Understand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A086A4-E9BF-4772-A6F6-F0A4C29FA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78781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033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184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Audio Programming 2</vt:lpstr>
      <vt:lpstr>What have we covered so far?</vt:lpstr>
      <vt:lpstr>Modern Juce Classes for Parameters and UI</vt:lpstr>
      <vt:lpstr>Additional Concepts to Understand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Programming 2</dc:title>
  <dc:creator>Peter Dowsett</dc:creator>
  <cp:lastModifiedBy>Peter Dowsett</cp:lastModifiedBy>
  <cp:revision>1</cp:revision>
  <dcterms:created xsi:type="dcterms:W3CDTF">2021-11-09T22:35:46Z</dcterms:created>
  <dcterms:modified xsi:type="dcterms:W3CDTF">2021-12-15T22:39:15Z</dcterms:modified>
</cp:coreProperties>
</file>