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71" r:id="rId9"/>
    <p:sldId id="265" r:id="rId10"/>
    <p:sldId id="266" r:id="rId11"/>
    <p:sldId id="272" r:id="rId12"/>
    <p:sldId id="267" r:id="rId13"/>
    <p:sldId id="268" r:id="rId14"/>
    <p:sldId id="269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4CD82-B998-BF4A-84AB-3BAB41FA45D2}" v="169" dt="2022-01-02T21:24:01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Dowsett" userId="daba023a-1631-4bb8-a274-657adc2f73a1" providerId="ADAL" clId="{3D34CD82-B998-BF4A-84AB-3BAB41FA45D2}"/>
    <pc:docChg chg="undo custSel addSld delSld modSld sldOrd">
      <pc:chgData name="Peter Dowsett" userId="daba023a-1631-4bb8-a274-657adc2f73a1" providerId="ADAL" clId="{3D34CD82-B998-BF4A-84AB-3BAB41FA45D2}" dt="2022-01-02T23:42:34.484" v="5012" actId="20577"/>
      <pc:docMkLst>
        <pc:docMk/>
      </pc:docMkLst>
      <pc:sldChg chg="del">
        <pc:chgData name="Peter Dowsett" userId="daba023a-1631-4bb8-a274-657adc2f73a1" providerId="ADAL" clId="{3D34CD82-B998-BF4A-84AB-3BAB41FA45D2}" dt="2022-01-02T18:18:31.058" v="0" actId="2696"/>
        <pc:sldMkLst>
          <pc:docMk/>
          <pc:sldMk cId="3731701536" sldId="259"/>
        </pc:sldMkLst>
      </pc:sldChg>
      <pc:sldChg chg="addSp modSp new mod setBg setClrOvrMap">
        <pc:chgData name="Peter Dowsett" userId="daba023a-1631-4bb8-a274-657adc2f73a1" providerId="ADAL" clId="{3D34CD82-B998-BF4A-84AB-3BAB41FA45D2}" dt="2022-01-02T21:25:03.337" v="4607" actId="20577"/>
        <pc:sldMkLst>
          <pc:docMk/>
          <pc:sldMk cId="4108300958" sldId="259"/>
        </pc:sldMkLst>
        <pc:spChg chg="mod">
          <ac:chgData name="Peter Dowsett" userId="daba023a-1631-4bb8-a274-657adc2f73a1" providerId="ADAL" clId="{3D34CD82-B998-BF4A-84AB-3BAB41FA45D2}" dt="2022-01-02T21:24:14.450" v="4496" actId="20577"/>
          <ac:spMkLst>
            <pc:docMk/>
            <pc:sldMk cId="4108300958" sldId="259"/>
            <ac:spMk id="2" creationId="{2EBB9FC1-B552-C349-B36F-1AB465356BFA}"/>
          </ac:spMkLst>
        </pc:spChg>
        <pc:spChg chg="mod">
          <ac:chgData name="Peter Dowsett" userId="daba023a-1631-4bb8-a274-657adc2f73a1" providerId="ADAL" clId="{3D34CD82-B998-BF4A-84AB-3BAB41FA45D2}" dt="2022-01-02T21:25:03.337" v="4607" actId="20577"/>
          <ac:spMkLst>
            <pc:docMk/>
            <pc:sldMk cId="4108300958" sldId="259"/>
            <ac:spMk id="3" creationId="{8314EE43-0660-CB47-9707-C29D5F91B01F}"/>
          </ac:spMkLst>
        </pc:spChg>
        <pc:spChg chg="add">
          <ac:chgData name="Peter Dowsett" userId="daba023a-1631-4bb8-a274-657adc2f73a1" providerId="ADAL" clId="{3D34CD82-B998-BF4A-84AB-3BAB41FA45D2}" dt="2022-01-02T18:41:29.262" v="751" actId="26606"/>
          <ac:spMkLst>
            <pc:docMk/>
            <pc:sldMk cId="4108300958" sldId="259"/>
            <ac:spMk id="8" creationId="{EA67B5B4-3A24-436E-B663-1B2EBFF8A0CD}"/>
          </ac:spMkLst>
        </pc:spChg>
        <pc:spChg chg="add">
          <ac:chgData name="Peter Dowsett" userId="daba023a-1631-4bb8-a274-657adc2f73a1" providerId="ADAL" clId="{3D34CD82-B998-BF4A-84AB-3BAB41FA45D2}" dt="2022-01-02T18:41:29.262" v="751" actId="26606"/>
          <ac:spMkLst>
            <pc:docMk/>
            <pc:sldMk cId="4108300958" sldId="259"/>
            <ac:spMk id="10" creationId="{987FDF89-C993-41F4-A1B8-DBAFF16008A9}"/>
          </ac:spMkLst>
        </pc:spChg>
        <pc:spChg chg="add">
          <ac:chgData name="Peter Dowsett" userId="daba023a-1631-4bb8-a274-657adc2f73a1" providerId="ADAL" clId="{3D34CD82-B998-BF4A-84AB-3BAB41FA45D2}" dt="2022-01-02T18:41:29.262" v="751" actId="26606"/>
          <ac:spMkLst>
            <pc:docMk/>
            <pc:sldMk cId="4108300958" sldId="259"/>
            <ac:spMk id="12" creationId="{D1D7179B-FF7C-482F-B3D9-2BE9ED1139F9}"/>
          </ac:spMkLst>
        </pc:spChg>
      </pc:sldChg>
      <pc:sldChg chg="addSp modSp new mod setBg">
        <pc:chgData name="Peter Dowsett" userId="daba023a-1631-4bb8-a274-657adc2f73a1" providerId="ADAL" clId="{3D34CD82-B998-BF4A-84AB-3BAB41FA45D2}" dt="2022-01-02T18:41:23.395" v="750" actId="26606"/>
        <pc:sldMkLst>
          <pc:docMk/>
          <pc:sldMk cId="2443860240" sldId="260"/>
        </pc:sldMkLst>
        <pc:spChg chg="mod">
          <ac:chgData name="Peter Dowsett" userId="daba023a-1631-4bb8-a274-657adc2f73a1" providerId="ADAL" clId="{3D34CD82-B998-BF4A-84AB-3BAB41FA45D2}" dt="2022-01-02T18:41:23.395" v="750" actId="26606"/>
          <ac:spMkLst>
            <pc:docMk/>
            <pc:sldMk cId="2443860240" sldId="260"/>
            <ac:spMk id="2" creationId="{E56E2D3B-5A9B-BB43-AB16-F01FED30D930}"/>
          </ac:spMkLst>
        </pc:spChg>
        <pc:spChg chg="mod">
          <ac:chgData name="Peter Dowsett" userId="daba023a-1631-4bb8-a274-657adc2f73a1" providerId="ADAL" clId="{3D34CD82-B998-BF4A-84AB-3BAB41FA45D2}" dt="2022-01-02T18:41:23.395" v="750" actId="26606"/>
          <ac:spMkLst>
            <pc:docMk/>
            <pc:sldMk cId="2443860240" sldId="260"/>
            <ac:spMk id="3" creationId="{6BB77F53-0469-D74D-AD64-CC01B50C232F}"/>
          </ac:spMkLst>
        </pc:spChg>
        <pc:spChg chg="add">
          <ac:chgData name="Peter Dowsett" userId="daba023a-1631-4bb8-a274-657adc2f73a1" providerId="ADAL" clId="{3D34CD82-B998-BF4A-84AB-3BAB41FA45D2}" dt="2022-01-02T18:41:23.395" v="750" actId="26606"/>
          <ac:spMkLst>
            <pc:docMk/>
            <pc:sldMk cId="2443860240" sldId="260"/>
            <ac:spMk id="8" creationId="{7264F718-7FAC-4056-9FA9-A603EC682FE7}"/>
          </ac:spMkLst>
        </pc:spChg>
        <pc:spChg chg="add">
          <ac:chgData name="Peter Dowsett" userId="daba023a-1631-4bb8-a274-657adc2f73a1" providerId="ADAL" clId="{3D34CD82-B998-BF4A-84AB-3BAB41FA45D2}" dt="2022-01-02T18:41:23.395" v="750" actId="26606"/>
          <ac:spMkLst>
            <pc:docMk/>
            <pc:sldMk cId="2443860240" sldId="260"/>
            <ac:spMk id="10" creationId="{F74639F7-E3C7-4165-A83E-6386A86BA1DA}"/>
          </ac:spMkLst>
        </pc:spChg>
        <pc:spChg chg="add">
          <ac:chgData name="Peter Dowsett" userId="daba023a-1631-4bb8-a274-657adc2f73a1" providerId="ADAL" clId="{3D34CD82-B998-BF4A-84AB-3BAB41FA45D2}" dt="2022-01-02T18:41:23.395" v="750" actId="26606"/>
          <ac:spMkLst>
            <pc:docMk/>
            <pc:sldMk cId="2443860240" sldId="260"/>
            <ac:spMk id="12" creationId="{8B3AF0F1-707A-463E-B5EE-33C63A40CFC9}"/>
          </ac:spMkLst>
        </pc:spChg>
      </pc:sldChg>
      <pc:sldChg chg="del">
        <pc:chgData name="Peter Dowsett" userId="daba023a-1631-4bb8-a274-657adc2f73a1" providerId="ADAL" clId="{3D34CD82-B998-BF4A-84AB-3BAB41FA45D2}" dt="2022-01-02T18:18:31.058" v="0" actId="2696"/>
        <pc:sldMkLst>
          <pc:docMk/>
          <pc:sldMk cId="2482748711" sldId="260"/>
        </pc:sldMkLst>
      </pc:sldChg>
      <pc:sldChg chg="addSp delSp modSp new mod setBg setClrOvrMap">
        <pc:chgData name="Peter Dowsett" userId="daba023a-1631-4bb8-a274-657adc2f73a1" providerId="ADAL" clId="{3D34CD82-B998-BF4A-84AB-3BAB41FA45D2}" dt="2022-01-02T18:41:58.025" v="759" actId="20577"/>
        <pc:sldMkLst>
          <pc:docMk/>
          <pc:sldMk cId="635172934" sldId="261"/>
        </pc:sldMkLst>
        <pc:spChg chg="mod">
          <ac:chgData name="Peter Dowsett" userId="daba023a-1631-4bb8-a274-657adc2f73a1" providerId="ADAL" clId="{3D34CD82-B998-BF4A-84AB-3BAB41FA45D2}" dt="2022-01-02T18:41:58.025" v="759" actId="20577"/>
          <ac:spMkLst>
            <pc:docMk/>
            <pc:sldMk cId="635172934" sldId="261"/>
            <ac:spMk id="2" creationId="{73FAFE26-5316-DC4C-AA49-0CDDF8ABDE02}"/>
          </ac:spMkLst>
        </pc:spChg>
        <pc:spChg chg="add del mod">
          <ac:chgData name="Peter Dowsett" userId="daba023a-1631-4bb8-a274-657adc2f73a1" providerId="ADAL" clId="{3D34CD82-B998-BF4A-84AB-3BAB41FA45D2}" dt="2022-01-02T18:41:00.810" v="748" actId="255"/>
          <ac:spMkLst>
            <pc:docMk/>
            <pc:sldMk cId="635172934" sldId="261"/>
            <ac:spMk id="3" creationId="{FDA38B83-22B9-6948-9C74-1CFACC83A16D}"/>
          </ac:spMkLst>
        </pc:spChg>
        <pc:spChg chg="add">
          <ac:chgData name="Peter Dowsett" userId="daba023a-1631-4bb8-a274-657adc2f73a1" providerId="ADAL" clId="{3D34CD82-B998-BF4A-84AB-3BAB41FA45D2}" dt="2022-01-02T18:40:15.337" v="740" actId="26606"/>
          <ac:spMkLst>
            <pc:docMk/>
            <pc:sldMk cId="635172934" sldId="261"/>
            <ac:spMk id="12" creationId="{EE1FC7B4-E4A7-4452-B413-1A623E3A7230}"/>
          </ac:spMkLst>
        </pc:spChg>
        <pc:spChg chg="add">
          <ac:chgData name="Peter Dowsett" userId="daba023a-1631-4bb8-a274-657adc2f73a1" providerId="ADAL" clId="{3D34CD82-B998-BF4A-84AB-3BAB41FA45D2}" dt="2022-01-02T18:40:15.337" v="740" actId="26606"/>
          <ac:spMkLst>
            <pc:docMk/>
            <pc:sldMk cId="635172934" sldId="261"/>
            <ac:spMk id="14" creationId="{E0709AF0-24F0-4486-B189-BE6386BDB198}"/>
          </ac:spMkLst>
        </pc:spChg>
        <pc:spChg chg="add">
          <ac:chgData name="Peter Dowsett" userId="daba023a-1631-4bb8-a274-657adc2f73a1" providerId="ADAL" clId="{3D34CD82-B998-BF4A-84AB-3BAB41FA45D2}" dt="2022-01-02T18:40:15.337" v="740" actId="26606"/>
          <ac:spMkLst>
            <pc:docMk/>
            <pc:sldMk cId="635172934" sldId="261"/>
            <ac:spMk id="16" creationId="{FBE3B62F-5853-4A3C-B050-6186351A7176}"/>
          </ac:spMkLst>
        </pc:spChg>
        <pc:picChg chg="add del mod">
          <ac:chgData name="Peter Dowsett" userId="daba023a-1631-4bb8-a274-657adc2f73a1" providerId="ADAL" clId="{3D34CD82-B998-BF4A-84AB-3BAB41FA45D2}" dt="2022-01-02T18:33:21.458" v="573"/>
          <ac:picMkLst>
            <pc:docMk/>
            <pc:sldMk cId="635172934" sldId="261"/>
            <ac:picMk id="5" creationId="{F38F9D8D-B122-1A4E-BB69-23026ADBD39B}"/>
          </ac:picMkLst>
        </pc:picChg>
        <pc:picChg chg="add mod">
          <ac:chgData name="Peter Dowsett" userId="daba023a-1631-4bb8-a274-657adc2f73a1" providerId="ADAL" clId="{3D34CD82-B998-BF4A-84AB-3BAB41FA45D2}" dt="2022-01-02T18:41:09.702" v="749" actId="1076"/>
          <ac:picMkLst>
            <pc:docMk/>
            <pc:sldMk cId="635172934" sldId="261"/>
            <ac:picMk id="7" creationId="{399ED034-4C3F-1547-B4B4-2E37515B1443}"/>
          </ac:picMkLst>
        </pc:picChg>
      </pc:sldChg>
      <pc:sldChg chg="del">
        <pc:chgData name="Peter Dowsett" userId="daba023a-1631-4bb8-a274-657adc2f73a1" providerId="ADAL" clId="{3D34CD82-B998-BF4A-84AB-3BAB41FA45D2}" dt="2022-01-02T18:18:31.058" v="0" actId="2696"/>
        <pc:sldMkLst>
          <pc:docMk/>
          <pc:sldMk cId="3100330708" sldId="261"/>
        </pc:sldMkLst>
      </pc:sldChg>
      <pc:sldChg chg="addSp modSp new mod setBg">
        <pc:chgData name="Peter Dowsett" userId="daba023a-1631-4bb8-a274-657adc2f73a1" providerId="ADAL" clId="{3D34CD82-B998-BF4A-84AB-3BAB41FA45D2}" dt="2022-01-02T19:00:42.717" v="1531" actId="20577"/>
        <pc:sldMkLst>
          <pc:docMk/>
          <pc:sldMk cId="3367020726" sldId="262"/>
        </pc:sldMkLst>
        <pc:spChg chg="mod">
          <ac:chgData name="Peter Dowsett" userId="daba023a-1631-4bb8-a274-657adc2f73a1" providerId="ADAL" clId="{3D34CD82-B998-BF4A-84AB-3BAB41FA45D2}" dt="2022-01-02T19:00:38.763" v="1530" actId="26606"/>
          <ac:spMkLst>
            <pc:docMk/>
            <pc:sldMk cId="3367020726" sldId="262"/>
            <ac:spMk id="2" creationId="{B0CC3A22-72FB-9344-89C3-146ECC84F2FB}"/>
          </ac:spMkLst>
        </pc:spChg>
        <pc:spChg chg="mod">
          <ac:chgData name="Peter Dowsett" userId="daba023a-1631-4bb8-a274-657adc2f73a1" providerId="ADAL" clId="{3D34CD82-B998-BF4A-84AB-3BAB41FA45D2}" dt="2022-01-02T19:00:42.717" v="1531" actId="20577"/>
          <ac:spMkLst>
            <pc:docMk/>
            <pc:sldMk cId="3367020726" sldId="262"/>
            <ac:spMk id="3" creationId="{149B3D17-06CA-194B-89F8-8503D259216C}"/>
          </ac:spMkLst>
        </pc:spChg>
        <pc:spChg chg="add">
          <ac:chgData name="Peter Dowsett" userId="daba023a-1631-4bb8-a274-657adc2f73a1" providerId="ADAL" clId="{3D34CD82-B998-BF4A-84AB-3BAB41FA45D2}" dt="2022-01-02T19:00:38.763" v="1530" actId="26606"/>
          <ac:spMkLst>
            <pc:docMk/>
            <pc:sldMk cId="3367020726" sldId="262"/>
            <ac:spMk id="8" creationId="{C7FA33FF-088D-4F16-95A2-2C64D353DEA8}"/>
          </ac:spMkLst>
        </pc:spChg>
        <pc:spChg chg="add">
          <ac:chgData name="Peter Dowsett" userId="daba023a-1631-4bb8-a274-657adc2f73a1" providerId="ADAL" clId="{3D34CD82-B998-BF4A-84AB-3BAB41FA45D2}" dt="2022-01-02T19:00:38.763" v="1530" actId="26606"/>
          <ac:spMkLst>
            <pc:docMk/>
            <pc:sldMk cId="3367020726" sldId="262"/>
            <ac:spMk id="10" creationId="{A376EFB1-01CF-419F-ABF1-2AF02BBFCBD1}"/>
          </ac:spMkLst>
        </pc:spChg>
        <pc:spChg chg="add">
          <ac:chgData name="Peter Dowsett" userId="daba023a-1631-4bb8-a274-657adc2f73a1" providerId="ADAL" clId="{3D34CD82-B998-BF4A-84AB-3BAB41FA45D2}" dt="2022-01-02T19:00:38.763" v="1530" actId="26606"/>
          <ac:spMkLst>
            <pc:docMk/>
            <pc:sldMk cId="3367020726" sldId="262"/>
            <ac:spMk id="12" creationId="{FF9DEA15-78BD-4750-AA18-B9F28A6D5AB8}"/>
          </ac:spMkLst>
        </pc:spChg>
      </pc:sldChg>
      <pc:sldChg chg="addSp modSp new mod ord setBg">
        <pc:chgData name="Peter Dowsett" userId="daba023a-1631-4bb8-a274-657adc2f73a1" providerId="ADAL" clId="{3D34CD82-B998-BF4A-84AB-3BAB41FA45D2}" dt="2022-01-02T19:04:15.888" v="1907" actId="113"/>
        <pc:sldMkLst>
          <pc:docMk/>
          <pc:sldMk cId="2296585710" sldId="263"/>
        </pc:sldMkLst>
        <pc:spChg chg="mod">
          <ac:chgData name="Peter Dowsett" userId="daba023a-1631-4bb8-a274-657adc2f73a1" providerId="ADAL" clId="{3D34CD82-B998-BF4A-84AB-3BAB41FA45D2}" dt="2022-01-02T19:04:01.494" v="1901" actId="26606"/>
          <ac:spMkLst>
            <pc:docMk/>
            <pc:sldMk cId="2296585710" sldId="263"/>
            <ac:spMk id="2" creationId="{4D56BB05-EBAC-854C-A86D-6130817890D3}"/>
          </ac:spMkLst>
        </pc:spChg>
        <pc:spChg chg="mod">
          <ac:chgData name="Peter Dowsett" userId="daba023a-1631-4bb8-a274-657adc2f73a1" providerId="ADAL" clId="{3D34CD82-B998-BF4A-84AB-3BAB41FA45D2}" dt="2022-01-02T19:04:15.888" v="1907" actId="113"/>
          <ac:spMkLst>
            <pc:docMk/>
            <pc:sldMk cId="2296585710" sldId="263"/>
            <ac:spMk id="3" creationId="{2BE46970-2176-9E43-A982-6CE3EA31BD88}"/>
          </ac:spMkLst>
        </pc:spChg>
        <pc:spChg chg="add">
          <ac:chgData name="Peter Dowsett" userId="daba023a-1631-4bb8-a274-657adc2f73a1" providerId="ADAL" clId="{3D34CD82-B998-BF4A-84AB-3BAB41FA45D2}" dt="2022-01-02T19:04:01.494" v="1901" actId="26606"/>
          <ac:spMkLst>
            <pc:docMk/>
            <pc:sldMk cId="2296585710" sldId="263"/>
            <ac:spMk id="8" creationId="{7264F718-7FAC-4056-9FA9-A603EC682FE7}"/>
          </ac:spMkLst>
        </pc:spChg>
        <pc:spChg chg="add">
          <ac:chgData name="Peter Dowsett" userId="daba023a-1631-4bb8-a274-657adc2f73a1" providerId="ADAL" clId="{3D34CD82-B998-BF4A-84AB-3BAB41FA45D2}" dt="2022-01-02T19:04:01.494" v="1901" actId="26606"/>
          <ac:spMkLst>
            <pc:docMk/>
            <pc:sldMk cId="2296585710" sldId="263"/>
            <ac:spMk id="10" creationId="{F74639F7-E3C7-4165-A83E-6386A86BA1DA}"/>
          </ac:spMkLst>
        </pc:spChg>
        <pc:spChg chg="add">
          <ac:chgData name="Peter Dowsett" userId="daba023a-1631-4bb8-a274-657adc2f73a1" providerId="ADAL" clId="{3D34CD82-B998-BF4A-84AB-3BAB41FA45D2}" dt="2022-01-02T19:04:01.494" v="1901" actId="26606"/>
          <ac:spMkLst>
            <pc:docMk/>
            <pc:sldMk cId="2296585710" sldId="263"/>
            <ac:spMk id="12" creationId="{8B3AF0F1-707A-463E-B5EE-33C63A40CFC9}"/>
          </ac:spMkLst>
        </pc:spChg>
      </pc:sldChg>
      <pc:sldChg chg="addSp modSp new mod setBg">
        <pc:chgData name="Peter Dowsett" userId="daba023a-1631-4bb8-a274-657adc2f73a1" providerId="ADAL" clId="{3D34CD82-B998-BF4A-84AB-3BAB41FA45D2}" dt="2022-01-02T19:08:51.326" v="2172" actId="113"/>
        <pc:sldMkLst>
          <pc:docMk/>
          <pc:sldMk cId="3257235561" sldId="264"/>
        </pc:sldMkLst>
        <pc:spChg chg="mod">
          <ac:chgData name="Peter Dowsett" userId="daba023a-1631-4bb8-a274-657adc2f73a1" providerId="ADAL" clId="{3D34CD82-B998-BF4A-84AB-3BAB41FA45D2}" dt="2022-01-02T19:08:08.216" v="2161" actId="26606"/>
          <ac:spMkLst>
            <pc:docMk/>
            <pc:sldMk cId="3257235561" sldId="264"/>
            <ac:spMk id="2" creationId="{197A3296-C2DE-8849-8D50-50284D70BBE9}"/>
          </ac:spMkLst>
        </pc:spChg>
        <pc:spChg chg="mod">
          <ac:chgData name="Peter Dowsett" userId="daba023a-1631-4bb8-a274-657adc2f73a1" providerId="ADAL" clId="{3D34CD82-B998-BF4A-84AB-3BAB41FA45D2}" dt="2022-01-02T19:08:51.326" v="2172" actId="113"/>
          <ac:spMkLst>
            <pc:docMk/>
            <pc:sldMk cId="3257235561" sldId="264"/>
            <ac:spMk id="3" creationId="{92189C46-AD4D-6E44-B33A-6C23BB76176C}"/>
          </ac:spMkLst>
        </pc:spChg>
        <pc:spChg chg="add">
          <ac:chgData name="Peter Dowsett" userId="daba023a-1631-4bb8-a274-657adc2f73a1" providerId="ADAL" clId="{3D34CD82-B998-BF4A-84AB-3BAB41FA45D2}" dt="2022-01-02T19:08:08.216" v="2161" actId="26606"/>
          <ac:spMkLst>
            <pc:docMk/>
            <pc:sldMk cId="3257235561" sldId="264"/>
            <ac:spMk id="10" creationId="{33CD251C-A887-4D2F-925B-FC097198538B}"/>
          </ac:spMkLst>
        </pc:spChg>
        <pc:spChg chg="add">
          <ac:chgData name="Peter Dowsett" userId="daba023a-1631-4bb8-a274-657adc2f73a1" providerId="ADAL" clId="{3D34CD82-B998-BF4A-84AB-3BAB41FA45D2}" dt="2022-01-02T19:08:08.216" v="2161" actId="26606"/>
          <ac:spMkLst>
            <pc:docMk/>
            <pc:sldMk cId="3257235561" sldId="264"/>
            <ac:spMk id="12" creationId="{B19D093C-27FB-4032-B282-42C4563F257C}"/>
          </ac:spMkLst>
        </pc:spChg>
        <pc:grpChg chg="add">
          <ac:chgData name="Peter Dowsett" userId="daba023a-1631-4bb8-a274-657adc2f73a1" providerId="ADAL" clId="{3D34CD82-B998-BF4A-84AB-3BAB41FA45D2}" dt="2022-01-02T19:08:08.216" v="2161" actId="26606"/>
          <ac:grpSpMkLst>
            <pc:docMk/>
            <pc:sldMk cId="3257235561" sldId="264"/>
            <ac:grpSpMk id="14" creationId="{35EE815E-1BD3-4777-B652-6D98825BF66B}"/>
          </ac:grpSpMkLst>
        </pc:grpChg>
        <pc:picChg chg="add mod">
          <ac:chgData name="Peter Dowsett" userId="daba023a-1631-4bb8-a274-657adc2f73a1" providerId="ADAL" clId="{3D34CD82-B998-BF4A-84AB-3BAB41FA45D2}" dt="2022-01-02T19:08:08.216" v="2161" actId="26606"/>
          <ac:picMkLst>
            <pc:docMk/>
            <pc:sldMk cId="3257235561" sldId="264"/>
            <ac:picMk id="5" creationId="{CC7B3F43-92B2-5B49-BBE0-EADC97956217}"/>
          </ac:picMkLst>
        </pc:picChg>
      </pc:sldChg>
      <pc:sldChg chg="addSp delSp modSp new mod setBg setClrOvrMap">
        <pc:chgData name="Peter Dowsett" userId="daba023a-1631-4bb8-a274-657adc2f73a1" providerId="ADAL" clId="{3D34CD82-B998-BF4A-84AB-3BAB41FA45D2}" dt="2022-01-02T19:32:18.695" v="2968" actId="26606"/>
        <pc:sldMkLst>
          <pc:docMk/>
          <pc:sldMk cId="304167360" sldId="265"/>
        </pc:sldMkLst>
        <pc:spChg chg="mod">
          <ac:chgData name="Peter Dowsett" userId="daba023a-1631-4bb8-a274-657adc2f73a1" providerId="ADAL" clId="{3D34CD82-B998-BF4A-84AB-3BAB41FA45D2}" dt="2022-01-02T19:32:18.695" v="2968" actId="26606"/>
          <ac:spMkLst>
            <pc:docMk/>
            <pc:sldMk cId="304167360" sldId="265"/>
            <ac:spMk id="2" creationId="{BA8FEC22-BD12-8248-A437-1D2FDC39A61A}"/>
          </ac:spMkLst>
        </pc:spChg>
        <pc:spChg chg="mod">
          <ac:chgData name="Peter Dowsett" userId="daba023a-1631-4bb8-a274-657adc2f73a1" providerId="ADAL" clId="{3D34CD82-B998-BF4A-84AB-3BAB41FA45D2}" dt="2022-01-02T19:32:18.695" v="2968" actId="26606"/>
          <ac:spMkLst>
            <pc:docMk/>
            <pc:sldMk cId="304167360" sldId="265"/>
            <ac:spMk id="3" creationId="{E520003A-D46C-5942-98DA-AC430C94103C}"/>
          </ac:spMkLst>
        </pc:spChg>
        <pc:spChg chg="add del">
          <ac:chgData name="Peter Dowsett" userId="daba023a-1631-4bb8-a274-657adc2f73a1" providerId="ADAL" clId="{3D34CD82-B998-BF4A-84AB-3BAB41FA45D2}" dt="2022-01-02T19:32:18.686" v="2967" actId="26606"/>
          <ac:spMkLst>
            <pc:docMk/>
            <pc:sldMk cId="304167360" sldId="265"/>
            <ac:spMk id="8" creationId="{AD72D4D1-076F-49D3-9889-EFC4F6D7CA66}"/>
          </ac:spMkLst>
        </pc:spChg>
        <pc:spChg chg="add">
          <ac:chgData name="Peter Dowsett" userId="daba023a-1631-4bb8-a274-657adc2f73a1" providerId="ADAL" clId="{3D34CD82-B998-BF4A-84AB-3BAB41FA45D2}" dt="2022-01-02T19:32:18.695" v="2968" actId="26606"/>
          <ac:spMkLst>
            <pc:docMk/>
            <pc:sldMk cId="304167360" sldId="265"/>
            <ac:spMk id="12" creationId="{D1D7179B-FF7C-482F-B3D9-2BE9ED1139F9}"/>
          </ac:spMkLst>
        </pc:spChg>
        <pc:spChg chg="add">
          <ac:chgData name="Peter Dowsett" userId="daba023a-1631-4bb8-a274-657adc2f73a1" providerId="ADAL" clId="{3D34CD82-B998-BF4A-84AB-3BAB41FA45D2}" dt="2022-01-02T19:32:18.695" v="2968" actId="26606"/>
          <ac:spMkLst>
            <pc:docMk/>
            <pc:sldMk cId="304167360" sldId="265"/>
            <ac:spMk id="13" creationId="{EA67B5B4-3A24-436E-B663-1B2EBFF8A0CD}"/>
          </ac:spMkLst>
        </pc:spChg>
        <pc:spChg chg="add">
          <ac:chgData name="Peter Dowsett" userId="daba023a-1631-4bb8-a274-657adc2f73a1" providerId="ADAL" clId="{3D34CD82-B998-BF4A-84AB-3BAB41FA45D2}" dt="2022-01-02T19:32:18.695" v="2968" actId="26606"/>
          <ac:spMkLst>
            <pc:docMk/>
            <pc:sldMk cId="304167360" sldId="265"/>
            <ac:spMk id="14" creationId="{987FDF89-C993-41F4-A1B8-DBAFF16008A9}"/>
          </ac:spMkLst>
        </pc:spChg>
        <pc:cxnChg chg="add del">
          <ac:chgData name="Peter Dowsett" userId="daba023a-1631-4bb8-a274-657adc2f73a1" providerId="ADAL" clId="{3D34CD82-B998-BF4A-84AB-3BAB41FA45D2}" dt="2022-01-02T19:32:18.686" v="2967" actId="26606"/>
          <ac:cxnSpMkLst>
            <pc:docMk/>
            <pc:sldMk cId="304167360" sldId="265"/>
            <ac:cxnSpMk id="10" creationId="{2D72A2C9-F3CA-4216-8BAD-FA4C970C3C4E}"/>
          </ac:cxnSpMkLst>
        </pc:cxnChg>
      </pc:sldChg>
      <pc:sldChg chg="addSp delSp modSp new mod setBg">
        <pc:chgData name="Peter Dowsett" userId="daba023a-1631-4bb8-a274-657adc2f73a1" providerId="ADAL" clId="{3D34CD82-B998-BF4A-84AB-3BAB41FA45D2}" dt="2022-01-02T19:17:50.782" v="2269" actId="732"/>
        <pc:sldMkLst>
          <pc:docMk/>
          <pc:sldMk cId="283897672" sldId="266"/>
        </pc:sldMkLst>
        <pc:spChg chg="mod">
          <ac:chgData name="Peter Dowsett" userId="daba023a-1631-4bb8-a274-657adc2f73a1" providerId="ADAL" clId="{3D34CD82-B998-BF4A-84AB-3BAB41FA45D2}" dt="2022-01-02T19:16:59.973" v="2236" actId="26606"/>
          <ac:spMkLst>
            <pc:docMk/>
            <pc:sldMk cId="283897672" sldId="266"/>
            <ac:spMk id="2" creationId="{F82CBA70-208A-7E49-A4D4-1A11FF27DE71}"/>
          </ac:spMkLst>
        </pc:spChg>
        <pc:spChg chg="del mod">
          <ac:chgData name="Peter Dowsett" userId="daba023a-1631-4bb8-a274-657adc2f73a1" providerId="ADAL" clId="{3D34CD82-B998-BF4A-84AB-3BAB41FA45D2}" dt="2022-01-02T19:16:42.445" v="2233"/>
          <ac:spMkLst>
            <pc:docMk/>
            <pc:sldMk cId="283897672" sldId="266"/>
            <ac:spMk id="3" creationId="{77E1766C-FA46-6643-B27B-D54DB66D131F}"/>
          </ac:spMkLst>
        </pc:spChg>
        <pc:spChg chg="add">
          <ac:chgData name="Peter Dowsett" userId="daba023a-1631-4bb8-a274-657adc2f73a1" providerId="ADAL" clId="{3D34CD82-B998-BF4A-84AB-3BAB41FA45D2}" dt="2022-01-02T19:16:59.973" v="2236" actId="26606"/>
          <ac:spMkLst>
            <pc:docMk/>
            <pc:sldMk cId="283897672" sldId="266"/>
            <ac:spMk id="10" creationId="{16F9E488-0718-4E1E-9D12-26779F606252}"/>
          </ac:spMkLst>
        </pc:spChg>
        <pc:spChg chg="add">
          <ac:chgData name="Peter Dowsett" userId="daba023a-1631-4bb8-a274-657adc2f73a1" providerId="ADAL" clId="{3D34CD82-B998-BF4A-84AB-3BAB41FA45D2}" dt="2022-01-02T19:16:59.973" v="2236" actId="26606"/>
          <ac:spMkLst>
            <pc:docMk/>
            <pc:sldMk cId="283897672" sldId="266"/>
            <ac:spMk id="12" creationId="{CE708407-D01D-4E57-8998-FF799DBC3788}"/>
          </ac:spMkLst>
        </pc:spChg>
        <pc:grpChg chg="add">
          <ac:chgData name="Peter Dowsett" userId="daba023a-1631-4bb8-a274-657adc2f73a1" providerId="ADAL" clId="{3D34CD82-B998-BF4A-84AB-3BAB41FA45D2}" dt="2022-01-02T19:16:59.973" v="2236" actId="26606"/>
          <ac:grpSpMkLst>
            <pc:docMk/>
            <pc:sldMk cId="283897672" sldId="266"/>
            <ac:grpSpMk id="14" creationId="{7F963B07-5C9E-478C-A53E-B6F5B4A78933}"/>
          </ac:grpSpMkLst>
        </pc:grpChg>
        <pc:picChg chg="add mod modCrop">
          <ac:chgData name="Peter Dowsett" userId="daba023a-1631-4bb8-a274-657adc2f73a1" providerId="ADAL" clId="{3D34CD82-B998-BF4A-84AB-3BAB41FA45D2}" dt="2022-01-02T19:17:50.782" v="2269" actId="732"/>
          <ac:picMkLst>
            <pc:docMk/>
            <pc:sldMk cId="283897672" sldId="266"/>
            <ac:picMk id="5" creationId="{F6B85E13-24F9-B34B-BEF7-352BFDC210D0}"/>
          </ac:picMkLst>
        </pc:picChg>
      </pc:sldChg>
      <pc:sldChg chg="addSp modSp new mod setBg setClrOvrMap">
        <pc:chgData name="Peter Dowsett" userId="daba023a-1631-4bb8-a274-657adc2f73a1" providerId="ADAL" clId="{3D34CD82-B998-BF4A-84AB-3BAB41FA45D2}" dt="2022-01-02T19:32:11.237" v="2965" actId="26606"/>
        <pc:sldMkLst>
          <pc:docMk/>
          <pc:sldMk cId="2861433215" sldId="267"/>
        </pc:sldMkLst>
        <pc:spChg chg="mod">
          <ac:chgData name="Peter Dowsett" userId="daba023a-1631-4bb8-a274-657adc2f73a1" providerId="ADAL" clId="{3D34CD82-B998-BF4A-84AB-3BAB41FA45D2}" dt="2022-01-02T19:32:11.237" v="2965" actId="26606"/>
          <ac:spMkLst>
            <pc:docMk/>
            <pc:sldMk cId="2861433215" sldId="267"/>
            <ac:spMk id="2" creationId="{72D1A78A-1187-C941-B939-EE1393DDB633}"/>
          </ac:spMkLst>
        </pc:spChg>
        <pc:spChg chg="mod">
          <ac:chgData name="Peter Dowsett" userId="daba023a-1631-4bb8-a274-657adc2f73a1" providerId="ADAL" clId="{3D34CD82-B998-BF4A-84AB-3BAB41FA45D2}" dt="2022-01-02T19:32:11.237" v="2965" actId="26606"/>
          <ac:spMkLst>
            <pc:docMk/>
            <pc:sldMk cId="2861433215" sldId="267"/>
            <ac:spMk id="3" creationId="{CE8E572F-E6AE-0342-9BB6-789EFFED0659}"/>
          </ac:spMkLst>
        </pc:spChg>
        <pc:spChg chg="add">
          <ac:chgData name="Peter Dowsett" userId="daba023a-1631-4bb8-a274-657adc2f73a1" providerId="ADAL" clId="{3D34CD82-B998-BF4A-84AB-3BAB41FA45D2}" dt="2022-01-02T19:32:11.237" v="2965" actId="26606"/>
          <ac:spMkLst>
            <pc:docMk/>
            <pc:sldMk cId="2861433215" sldId="267"/>
            <ac:spMk id="8" creationId="{AD72D4D1-076F-49D3-9889-EFC4F6D7CA66}"/>
          </ac:spMkLst>
        </pc:spChg>
        <pc:cxnChg chg="add">
          <ac:chgData name="Peter Dowsett" userId="daba023a-1631-4bb8-a274-657adc2f73a1" providerId="ADAL" clId="{3D34CD82-B998-BF4A-84AB-3BAB41FA45D2}" dt="2022-01-02T19:32:11.237" v="2965" actId="26606"/>
          <ac:cxnSpMkLst>
            <pc:docMk/>
            <pc:sldMk cId="2861433215" sldId="267"/>
            <ac:cxnSpMk id="10" creationId="{2D72A2C9-F3CA-4216-8BAD-FA4C970C3C4E}"/>
          </ac:cxnSpMkLst>
        </pc:cxnChg>
      </pc:sldChg>
      <pc:sldChg chg="addSp modSp new mod setBg">
        <pc:chgData name="Peter Dowsett" userId="daba023a-1631-4bb8-a274-657adc2f73a1" providerId="ADAL" clId="{3D34CD82-B998-BF4A-84AB-3BAB41FA45D2}" dt="2022-01-02T19:41:02.948" v="3654" actId="26606"/>
        <pc:sldMkLst>
          <pc:docMk/>
          <pc:sldMk cId="1146914264" sldId="268"/>
        </pc:sldMkLst>
        <pc:spChg chg="mod">
          <ac:chgData name="Peter Dowsett" userId="daba023a-1631-4bb8-a274-657adc2f73a1" providerId="ADAL" clId="{3D34CD82-B998-BF4A-84AB-3BAB41FA45D2}" dt="2022-01-02T19:41:02.948" v="3654" actId="26606"/>
          <ac:spMkLst>
            <pc:docMk/>
            <pc:sldMk cId="1146914264" sldId="268"/>
            <ac:spMk id="2" creationId="{4F790437-2377-4D43-8D65-81EBFC0F55D9}"/>
          </ac:spMkLst>
        </pc:spChg>
        <pc:spChg chg="mod">
          <ac:chgData name="Peter Dowsett" userId="daba023a-1631-4bb8-a274-657adc2f73a1" providerId="ADAL" clId="{3D34CD82-B998-BF4A-84AB-3BAB41FA45D2}" dt="2022-01-02T19:41:02.948" v="3654" actId="26606"/>
          <ac:spMkLst>
            <pc:docMk/>
            <pc:sldMk cId="1146914264" sldId="268"/>
            <ac:spMk id="3" creationId="{8038A41F-285F-F643-9A4F-A18CE87B4273}"/>
          </ac:spMkLst>
        </pc:spChg>
        <pc:spChg chg="add">
          <ac:chgData name="Peter Dowsett" userId="daba023a-1631-4bb8-a274-657adc2f73a1" providerId="ADAL" clId="{3D34CD82-B998-BF4A-84AB-3BAB41FA45D2}" dt="2022-01-02T19:41:02.948" v="3654" actId="26606"/>
          <ac:spMkLst>
            <pc:docMk/>
            <pc:sldMk cId="1146914264" sldId="268"/>
            <ac:spMk id="8" creationId="{33CD251C-A887-4D2F-925B-FC097198538B}"/>
          </ac:spMkLst>
        </pc:spChg>
        <pc:spChg chg="add">
          <ac:chgData name="Peter Dowsett" userId="daba023a-1631-4bb8-a274-657adc2f73a1" providerId="ADAL" clId="{3D34CD82-B998-BF4A-84AB-3BAB41FA45D2}" dt="2022-01-02T19:41:02.948" v="3654" actId="26606"/>
          <ac:spMkLst>
            <pc:docMk/>
            <pc:sldMk cId="1146914264" sldId="268"/>
            <ac:spMk id="10" creationId="{B19D093C-27FB-4032-B282-42C4563F257C}"/>
          </ac:spMkLst>
        </pc:spChg>
        <pc:grpChg chg="add">
          <ac:chgData name="Peter Dowsett" userId="daba023a-1631-4bb8-a274-657adc2f73a1" providerId="ADAL" clId="{3D34CD82-B998-BF4A-84AB-3BAB41FA45D2}" dt="2022-01-02T19:41:02.948" v="3654" actId="26606"/>
          <ac:grpSpMkLst>
            <pc:docMk/>
            <pc:sldMk cId="1146914264" sldId="268"/>
            <ac:grpSpMk id="12" creationId="{35EE815E-1BD3-4777-B652-6D98825BF66B}"/>
          </ac:grpSpMkLst>
        </pc:grpChg>
      </pc:sldChg>
      <pc:sldChg chg="addSp delSp modSp new mod setBg">
        <pc:chgData name="Peter Dowsett" userId="daba023a-1631-4bb8-a274-657adc2f73a1" providerId="ADAL" clId="{3D34CD82-B998-BF4A-84AB-3BAB41FA45D2}" dt="2022-01-02T19:43:38.081" v="3703" actId="1076"/>
        <pc:sldMkLst>
          <pc:docMk/>
          <pc:sldMk cId="3733850280" sldId="269"/>
        </pc:sldMkLst>
        <pc:spChg chg="mod">
          <ac:chgData name="Peter Dowsett" userId="daba023a-1631-4bb8-a274-657adc2f73a1" providerId="ADAL" clId="{3D34CD82-B998-BF4A-84AB-3BAB41FA45D2}" dt="2022-01-02T19:42:53.409" v="3691" actId="26606"/>
          <ac:spMkLst>
            <pc:docMk/>
            <pc:sldMk cId="3733850280" sldId="269"/>
            <ac:spMk id="2" creationId="{663B70AF-560B-0440-8DD8-E95D60A0D342}"/>
          </ac:spMkLst>
        </pc:spChg>
        <pc:spChg chg="mod">
          <ac:chgData name="Peter Dowsett" userId="daba023a-1631-4bb8-a274-657adc2f73a1" providerId="ADAL" clId="{3D34CD82-B998-BF4A-84AB-3BAB41FA45D2}" dt="2022-01-02T19:43:04.634" v="3692" actId="255"/>
          <ac:spMkLst>
            <pc:docMk/>
            <pc:sldMk cId="3733850280" sldId="269"/>
            <ac:spMk id="3" creationId="{3A83A81B-FC6B-DB41-9A7F-785623220950}"/>
          </ac:spMkLst>
        </pc:spChg>
        <pc:spChg chg="add del">
          <ac:chgData name="Peter Dowsett" userId="daba023a-1631-4bb8-a274-657adc2f73a1" providerId="ADAL" clId="{3D34CD82-B998-BF4A-84AB-3BAB41FA45D2}" dt="2022-01-02T19:42:53.405" v="3690" actId="26606"/>
          <ac:spMkLst>
            <pc:docMk/>
            <pc:sldMk cId="3733850280" sldId="269"/>
            <ac:spMk id="12" creationId="{385E1BDC-A9B0-4A87-82E3-F3187F69A802}"/>
          </ac:spMkLst>
        </pc:spChg>
        <pc:spChg chg="add del">
          <ac:chgData name="Peter Dowsett" userId="daba023a-1631-4bb8-a274-657adc2f73a1" providerId="ADAL" clId="{3D34CD82-B998-BF4A-84AB-3BAB41FA45D2}" dt="2022-01-02T19:42:53.405" v="3690" actId="26606"/>
          <ac:spMkLst>
            <pc:docMk/>
            <pc:sldMk cId="3733850280" sldId="269"/>
            <ac:spMk id="14" creationId="{0990C621-3B8B-4820-8328-D47EF7CE823C}"/>
          </ac:spMkLst>
        </pc:spChg>
        <pc:spChg chg="add del">
          <ac:chgData name="Peter Dowsett" userId="daba023a-1631-4bb8-a274-657adc2f73a1" providerId="ADAL" clId="{3D34CD82-B998-BF4A-84AB-3BAB41FA45D2}" dt="2022-01-02T19:42:53.405" v="3690" actId="26606"/>
          <ac:spMkLst>
            <pc:docMk/>
            <pc:sldMk cId="3733850280" sldId="269"/>
            <ac:spMk id="16" creationId="{C1A2385B-1D2A-4E17-84FA-6CB7F0AAE473}"/>
          </ac:spMkLst>
        </pc:spChg>
        <pc:spChg chg="add del">
          <ac:chgData name="Peter Dowsett" userId="daba023a-1631-4bb8-a274-657adc2f73a1" providerId="ADAL" clId="{3D34CD82-B998-BF4A-84AB-3BAB41FA45D2}" dt="2022-01-02T19:42:53.405" v="3690" actId="26606"/>
          <ac:spMkLst>
            <pc:docMk/>
            <pc:sldMk cId="3733850280" sldId="269"/>
            <ac:spMk id="18" creationId="{5E791F2F-79DB-4CC0-9FA1-001E3E91E8B7}"/>
          </ac:spMkLst>
        </pc:spChg>
        <pc:spChg chg="add">
          <ac:chgData name="Peter Dowsett" userId="daba023a-1631-4bb8-a274-657adc2f73a1" providerId="ADAL" clId="{3D34CD82-B998-BF4A-84AB-3BAB41FA45D2}" dt="2022-01-02T19:42:53.409" v="3691" actId="26606"/>
          <ac:spMkLst>
            <pc:docMk/>
            <pc:sldMk cId="3733850280" sldId="269"/>
            <ac:spMk id="20" creationId="{6EFFF4A2-EB01-4738-9824-8D9A72A51BB9}"/>
          </ac:spMkLst>
        </pc:spChg>
        <pc:spChg chg="add">
          <ac:chgData name="Peter Dowsett" userId="daba023a-1631-4bb8-a274-657adc2f73a1" providerId="ADAL" clId="{3D34CD82-B998-BF4A-84AB-3BAB41FA45D2}" dt="2022-01-02T19:42:53.409" v="3691" actId="26606"/>
          <ac:spMkLst>
            <pc:docMk/>
            <pc:sldMk cId="3733850280" sldId="269"/>
            <ac:spMk id="21" creationId="{23D97D8B-CFC5-431A-AA32-93C4522A6EE6}"/>
          </ac:spMkLst>
        </pc:spChg>
        <pc:grpChg chg="add">
          <ac:chgData name="Peter Dowsett" userId="daba023a-1631-4bb8-a274-657adc2f73a1" providerId="ADAL" clId="{3D34CD82-B998-BF4A-84AB-3BAB41FA45D2}" dt="2022-01-02T19:42:53.409" v="3691" actId="26606"/>
          <ac:grpSpMkLst>
            <pc:docMk/>
            <pc:sldMk cId="3733850280" sldId="269"/>
            <ac:grpSpMk id="22" creationId="{F91EAA54-AC0A-4AEF-ACE5-B1DD3DC8173B}"/>
          </ac:grpSpMkLst>
        </pc:grpChg>
        <pc:picChg chg="add mod ord">
          <ac:chgData name="Peter Dowsett" userId="daba023a-1631-4bb8-a274-657adc2f73a1" providerId="ADAL" clId="{3D34CD82-B998-BF4A-84AB-3BAB41FA45D2}" dt="2022-01-02T19:43:38.081" v="3703" actId="1076"/>
          <ac:picMkLst>
            <pc:docMk/>
            <pc:sldMk cId="3733850280" sldId="269"/>
            <ac:picMk id="5" creationId="{9F7990D0-BF3B-8C4C-AC7E-9A3866B9E691}"/>
          </ac:picMkLst>
        </pc:picChg>
        <pc:picChg chg="add mod ord">
          <ac:chgData name="Peter Dowsett" userId="daba023a-1631-4bb8-a274-657adc2f73a1" providerId="ADAL" clId="{3D34CD82-B998-BF4A-84AB-3BAB41FA45D2}" dt="2022-01-02T19:43:32.250" v="3702" actId="1076"/>
          <ac:picMkLst>
            <pc:docMk/>
            <pc:sldMk cId="3733850280" sldId="269"/>
            <ac:picMk id="7" creationId="{BC76FFD1-25FD-8A42-AD7C-AF55B42A3BB1}"/>
          </ac:picMkLst>
        </pc:picChg>
      </pc:sldChg>
      <pc:sldChg chg="addSp modSp new del mod">
        <pc:chgData name="Peter Dowsett" userId="daba023a-1631-4bb8-a274-657adc2f73a1" providerId="ADAL" clId="{3D34CD82-B998-BF4A-84AB-3BAB41FA45D2}" dt="2022-01-02T20:00:24.541" v="4465" actId="2696"/>
        <pc:sldMkLst>
          <pc:docMk/>
          <pc:sldMk cId="3054439909" sldId="270"/>
        </pc:sldMkLst>
        <pc:spChg chg="mod">
          <ac:chgData name="Peter Dowsett" userId="daba023a-1631-4bb8-a274-657adc2f73a1" providerId="ADAL" clId="{3D34CD82-B998-BF4A-84AB-3BAB41FA45D2}" dt="2022-01-02T19:47:48.357" v="3991" actId="20577"/>
          <ac:spMkLst>
            <pc:docMk/>
            <pc:sldMk cId="3054439909" sldId="270"/>
            <ac:spMk id="2" creationId="{CF76079C-DEBD-5947-992B-F1EC49BEABBB}"/>
          </ac:spMkLst>
        </pc:spChg>
        <pc:spChg chg="mod">
          <ac:chgData name="Peter Dowsett" userId="daba023a-1631-4bb8-a274-657adc2f73a1" providerId="ADAL" clId="{3D34CD82-B998-BF4A-84AB-3BAB41FA45D2}" dt="2022-01-02T19:49:44.267" v="4298" actId="20577"/>
          <ac:spMkLst>
            <pc:docMk/>
            <pc:sldMk cId="3054439909" sldId="270"/>
            <ac:spMk id="3" creationId="{7B93E740-A258-C642-ACE2-2E126F511D5C}"/>
          </ac:spMkLst>
        </pc:spChg>
        <pc:graphicFrameChg chg="add mod modGraphic">
          <ac:chgData name="Peter Dowsett" userId="daba023a-1631-4bb8-a274-657adc2f73a1" providerId="ADAL" clId="{3D34CD82-B998-BF4A-84AB-3BAB41FA45D2}" dt="2022-01-02T19:51:53.633" v="4377" actId="1076"/>
          <ac:graphicFrameMkLst>
            <pc:docMk/>
            <pc:sldMk cId="3054439909" sldId="270"/>
            <ac:graphicFrameMk id="4" creationId="{EDD817F7-D0C4-4244-8E0E-F62EE923AFC1}"/>
          </ac:graphicFrameMkLst>
        </pc:graphicFrameChg>
        <pc:picChg chg="add mod">
          <ac:chgData name="Peter Dowsett" userId="daba023a-1631-4bb8-a274-657adc2f73a1" providerId="ADAL" clId="{3D34CD82-B998-BF4A-84AB-3BAB41FA45D2}" dt="2022-01-02T19:56:29.071" v="4441" actId="1076"/>
          <ac:picMkLst>
            <pc:docMk/>
            <pc:sldMk cId="3054439909" sldId="270"/>
            <ac:picMk id="5" creationId="{CC21584C-852A-AE42-B3C1-75A8A0B05FDC}"/>
          </ac:picMkLst>
        </pc:picChg>
        <pc:picChg chg="add mod">
          <ac:chgData name="Peter Dowsett" userId="daba023a-1631-4bb8-a274-657adc2f73a1" providerId="ADAL" clId="{3D34CD82-B998-BF4A-84AB-3BAB41FA45D2}" dt="2022-01-02T19:56:39.737" v="4443" actId="1076"/>
          <ac:picMkLst>
            <pc:docMk/>
            <pc:sldMk cId="3054439909" sldId="270"/>
            <ac:picMk id="6" creationId="{9DF27150-0C33-0C4B-B5A1-3B6E8C12A7DF}"/>
          </ac:picMkLst>
        </pc:picChg>
      </pc:sldChg>
      <pc:sldChg chg="addSp modSp new mod setBg">
        <pc:chgData name="Peter Dowsett" userId="daba023a-1631-4bb8-a274-657adc2f73a1" providerId="ADAL" clId="{3D34CD82-B998-BF4A-84AB-3BAB41FA45D2}" dt="2022-01-02T20:00:41.071" v="4467" actId="1076"/>
        <pc:sldMkLst>
          <pc:docMk/>
          <pc:sldMk cId="3470976539" sldId="271"/>
        </pc:sldMkLst>
        <pc:spChg chg="mod">
          <ac:chgData name="Peter Dowsett" userId="daba023a-1631-4bb8-a274-657adc2f73a1" providerId="ADAL" clId="{3D34CD82-B998-BF4A-84AB-3BAB41FA45D2}" dt="2022-01-02T20:00:41.071" v="4467" actId="1076"/>
          <ac:spMkLst>
            <pc:docMk/>
            <pc:sldMk cId="3470976539" sldId="271"/>
            <ac:spMk id="2" creationId="{0761DC43-6761-E04A-B755-6F03AC923A48}"/>
          </ac:spMkLst>
        </pc:spChg>
        <pc:spChg chg="mod">
          <ac:chgData name="Peter Dowsett" userId="daba023a-1631-4bb8-a274-657adc2f73a1" providerId="ADAL" clId="{3D34CD82-B998-BF4A-84AB-3BAB41FA45D2}" dt="2022-01-02T19:56:57.694" v="4444" actId="26606"/>
          <ac:spMkLst>
            <pc:docMk/>
            <pc:sldMk cId="3470976539" sldId="271"/>
            <ac:spMk id="3" creationId="{C5111393-0675-1145-8D57-5342F89728C2}"/>
          </ac:spMkLst>
        </pc:spChg>
        <pc:spChg chg="add">
          <ac:chgData name="Peter Dowsett" userId="daba023a-1631-4bb8-a274-657adc2f73a1" providerId="ADAL" clId="{3D34CD82-B998-BF4A-84AB-3BAB41FA45D2}" dt="2022-01-02T19:56:57.694" v="4444" actId="26606"/>
          <ac:spMkLst>
            <pc:docMk/>
            <pc:sldMk cId="3470976539" sldId="271"/>
            <ac:spMk id="8" creationId="{A7AE9375-4664-4DB2-922D-2782A6E439AC}"/>
          </ac:spMkLst>
        </pc:spChg>
        <pc:spChg chg="add">
          <ac:chgData name="Peter Dowsett" userId="daba023a-1631-4bb8-a274-657adc2f73a1" providerId="ADAL" clId="{3D34CD82-B998-BF4A-84AB-3BAB41FA45D2}" dt="2022-01-02T19:56:57.694" v="4444" actId="26606"/>
          <ac:spMkLst>
            <pc:docMk/>
            <pc:sldMk cId="3470976539" sldId="271"/>
            <ac:spMk id="12" creationId="{9DD005C1-8C51-42D6-9BEE-B9B83849743D}"/>
          </ac:spMkLst>
        </pc:spChg>
        <pc:cxnChg chg="add">
          <ac:chgData name="Peter Dowsett" userId="daba023a-1631-4bb8-a274-657adc2f73a1" providerId="ADAL" clId="{3D34CD82-B998-BF4A-84AB-3BAB41FA45D2}" dt="2022-01-02T19:56:57.694" v="4444" actId="26606"/>
          <ac:cxnSpMkLst>
            <pc:docMk/>
            <pc:sldMk cId="3470976539" sldId="271"/>
            <ac:cxnSpMk id="10" creationId="{EE504C98-6397-41C1-A8D8-2D9C4ED307E0}"/>
          </ac:cxnSpMkLst>
        </pc:cxnChg>
      </pc:sldChg>
      <pc:sldChg chg="addSp modSp new mod setBg">
        <pc:chgData name="Peter Dowsett" userId="daba023a-1631-4bb8-a274-657adc2f73a1" providerId="ADAL" clId="{3D34CD82-B998-BF4A-84AB-3BAB41FA45D2}" dt="2022-01-02T20:00:54.370" v="4469" actId="1076"/>
        <pc:sldMkLst>
          <pc:docMk/>
          <pc:sldMk cId="3610947127" sldId="272"/>
        </pc:sldMkLst>
        <pc:spChg chg="mod">
          <ac:chgData name="Peter Dowsett" userId="daba023a-1631-4bb8-a274-657adc2f73a1" providerId="ADAL" clId="{3D34CD82-B998-BF4A-84AB-3BAB41FA45D2}" dt="2022-01-02T20:00:54.370" v="4469" actId="1076"/>
          <ac:spMkLst>
            <pc:docMk/>
            <pc:sldMk cId="3610947127" sldId="272"/>
            <ac:spMk id="2" creationId="{4D6E8218-C2A7-834B-B3E9-6A0D9B1A8451}"/>
          </ac:spMkLst>
        </pc:spChg>
        <pc:spChg chg="mod">
          <ac:chgData name="Peter Dowsett" userId="daba023a-1631-4bb8-a274-657adc2f73a1" providerId="ADAL" clId="{3D34CD82-B998-BF4A-84AB-3BAB41FA45D2}" dt="2022-01-02T19:57:01.519" v="4445" actId="26606"/>
          <ac:spMkLst>
            <pc:docMk/>
            <pc:sldMk cId="3610947127" sldId="272"/>
            <ac:spMk id="3" creationId="{192612FE-1618-044A-86B8-D2ED47EA7DC8}"/>
          </ac:spMkLst>
        </pc:spChg>
        <pc:spChg chg="add">
          <ac:chgData name="Peter Dowsett" userId="daba023a-1631-4bb8-a274-657adc2f73a1" providerId="ADAL" clId="{3D34CD82-B998-BF4A-84AB-3BAB41FA45D2}" dt="2022-01-02T19:57:01.519" v="4445" actId="26606"/>
          <ac:spMkLst>
            <pc:docMk/>
            <pc:sldMk cId="3610947127" sldId="272"/>
            <ac:spMk id="8" creationId="{A7AE9375-4664-4DB2-922D-2782A6E439AC}"/>
          </ac:spMkLst>
        </pc:spChg>
        <pc:spChg chg="add">
          <ac:chgData name="Peter Dowsett" userId="daba023a-1631-4bb8-a274-657adc2f73a1" providerId="ADAL" clId="{3D34CD82-B998-BF4A-84AB-3BAB41FA45D2}" dt="2022-01-02T19:57:01.519" v="4445" actId="26606"/>
          <ac:spMkLst>
            <pc:docMk/>
            <pc:sldMk cId="3610947127" sldId="272"/>
            <ac:spMk id="12" creationId="{9DD005C1-8C51-42D6-9BEE-B9B83849743D}"/>
          </ac:spMkLst>
        </pc:spChg>
        <pc:cxnChg chg="add">
          <ac:chgData name="Peter Dowsett" userId="daba023a-1631-4bb8-a274-657adc2f73a1" providerId="ADAL" clId="{3D34CD82-B998-BF4A-84AB-3BAB41FA45D2}" dt="2022-01-02T19:57:01.519" v="4445" actId="26606"/>
          <ac:cxnSpMkLst>
            <pc:docMk/>
            <pc:sldMk cId="3610947127" sldId="272"/>
            <ac:cxnSpMk id="10" creationId="{EE504C98-6397-41C1-A8D8-2D9C4ED307E0}"/>
          </ac:cxnSpMkLst>
        </pc:cxnChg>
      </pc:sldChg>
      <pc:sldChg chg="addSp delSp modSp add mod setBg setClrOvrMap">
        <pc:chgData name="Peter Dowsett" userId="daba023a-1631-4bb8-a274-657adc2f73a1" providerId="ADAL" clId="{3D34CD82-B998-BF4A-84AB-3BAB41FA45D2}" dt="2022-01-02T19:55:05.002" v="4439" actId="1076"/>
        <pc:sldMkLst>
          <pc:docMk/>
          <pc:sldMk cId="3474843574" sldId="273"/>
        </pc:sldMkLst>
        <pc:spChg chg="mod">
          <ac:chgData name="Peter Dowsett" userId="daba023a-1631-4bb8-a274-657adc2f73a1" providerId="ADAL" clId="{3D34CD82-B998-BF4A-84AB-3BAB41FA45D2}" dt="2022-01-02T19:55:05.002" v="4439" actId="1076"/>
          <ac:spMkLst>
            <pc:docMk/>
            <pc:sldMk cId="3474843574" sldId="273"/>
            <ac:spMk id="2" creationId="{663B70AF-560B-0440-8DD8-E95D60A0D342}"/>
          </ac:spMkLst>
        </pc:spChg>
        <pc:spChg chg="mod">
          <ac:chgData name="Peter Dowsett" userId="daba023a-1631-4bb8-a274-657adc2f73a1" providerId="ADAL" clId="{3D34CD82-B998-BF4A-84AB-3BAB41FA45D2}" dt="2022-01-02T19:54:54.435" v="4438" actId="255"/>
          <ac:spMkLst>
            <pc:docMk/>
            <pc:sldMk cId="3474843574" sldId="273"/>
            <ac:spMk id="3" creationId="{3A83A81B-FC6B-DB41-9A7F-785623220950}"/>
          </ac:spMkLst>
        </pc:spChg>
        <pc:spChg chg="del">
          <ac:chgData name="Peter Dowsett" userId="daba023a-1631-4bb8-a274-657adc2f73a1" providerId="ADAL" clId="{3D34CD82-B998-BF4A-84AB-3BAB41FA45D2}" dt="2022-01-02T19:54:26.493" v="4406" actId="26606"/>
          <ac:spMkLst>
            <pc:docMk/>
            <pc:sldMk cId="3474843574" sldId="273"/>
            <ac:spMk id="20" creationId="{6EFFF4A2-EB01-4738-9824-8D9A72A51BB9}"/>
          </ac:spMkLst>
        </pc:spChg>
        <pc:spChg chg="del">
          <ac:chgData name="Peter Dowsett" userId="daba023a-1631-4bb8-a274-657adc2f73a1" providerId="ADAL" clId="{3D34CD82-B998-BF4A-84AB-3BAB41FA45D2}" dt="2022-01-02T19:54:26.493" v="4406" actId="26606"/>
          <ac:spMkLst>
            <pc:docMk/>
            <pc:sldMk cId="3474843574" sldId="273"/>
            <ac:spMk id="21" creationId="{23D97D8B-CFC5-431A-AA32-93C4522A6EE6}"/>
          </ac:spMkLst>
        </pc:spChg>
        <pc:spChg chg="add">
          <ac:chgData name="Peter Dowsett" userId="daba023a-1631-4bb8-a274-657adc2f73a1" providerId="ADAL" clId="{3D34CD82-B998-BF4A-84AB-3BAB41FA45D2}" dt="2022-01-02T19:54:26.493" v="4406" actId="26606"/>
          <ac:spMkLst>
            <pc:docMk/>
            <pc:sldMk cId="3474843574" sldId="273"/>
            <ac:spMk id="28" creationId="{B0792D4F-247E-46FE-85FC-881DEFA41D94}"/>
          </ac:spMkLst>
        </pc:spChg>
        <pc:grpChg chg="del">
          <ac:chgData name="Peter Dowsett" userId="daba023a-1631-4bb8-a274-657adc2f73a1" providerId="ADAL" clId="{3D34CD82-B998-BF4A-84AB-3BAB41FA45D2}" dt="2022-01-02T19:54:26.493" v="4406" actId="26606"/>
          <ac:grpSpMkLst>
            <pc:docMk/>
            <pc:sldMk cId="3474843574" sldId="273"/>
            <ac:grpSpMk id="22" creationId="{F91EAA54-AC0A-4AEF-ACE5-B1DD3DC8173B}"/>
          </ac:grpSpMkLst>
        </pc:grpChg>
        <pc:picChg chg="del">
          <ac:chgData name="Peter Dowsett" userId="daba023a-1631-4bb8-a274-657adc2f73a1" providerId="ADAL" clId="{3D34CD82-B998-BF4A-84AB-3BAB41FA45D2}" dt="2022-01-02T19:54:09.492" v="4402" actId="478"/>
          <ac:picMkLst>
            <pc:docMk/>
            <pc:sldMk cId="3474843574" sldId="273"/>
            <ac:picMk id="5" creationId="{9F7990D0-BF3B-8C4C-AC7E-9A3866B9E691}"/>
          </ac:picMkLst>
        </pc:picChg>
        <pc:picChg chg="add mod">
          <ac:chgData name="Peter Dowsett" userId="daba023a-1631-4bb8-a274-657adc2f73a1" providerId="ADAL" clId="{3D34CD82-B998-BF4A-84AB-3BAB41FA45D2}" dt="2022-01-02T19:54:33.750" v="4408" actId="1076"/>
          <ac:picMkLst>
            <pc:docMk/>
            <pc:sldMk cId="3474843574" sldId="273"/>
            <ac:picMk id="6" creationId="{8B84F71D-4BB2-5B4B-97AC-EF562EA2D72A}"/>
          </ac:picMkLst>
        </pc:picChg>
        <pc:picChg chg="del mod">
          <ac:chgData name="Peter Dowsett" userId="daba023a-1631-4bb8-a274-657adc2f73a1" providerId="ADAL" clId="{3D34CD82-B998-BF4A-84AB-3BAB41FA45D2}" dt="2022-01-02T19:54:07.989" v="4401" actId="478"/>
          <ac:picMkLst>
            <pc:docMk/>
            <pc:sldMk cId="3474843574" sldId="273"/>
            <ac:picMk id="7" creationId="{BC76FFD1-25FD-8A42-AD7C-AF55B42A3BB1}"/>
          </ac:picMkLst>
        </pc:picChg>
        <pc:cxnChg chg="add">
          <ac:chgData name="Peter Dowsett" userId="daba023a-1631-4bb8-a274-657adc2f73a1" providerId="ADAL" clId="{3D34CD82-B998-BF4A-84AB-3BAB41FA45D2}" dt="2022-01-02T19:54:26.493" v="4406" actId="26606"/>
          <ac:cxnSpMkLst>
            <pc:docMk/>
            <pc:sldMk cId="3474843574" sldId="273"/>
            <ac:cxnSpMk id="30" creationId="{749A7284-D010-4ACB-A08A-FC3C3689B5EB}"/>
          </ac:cxnSpMkLst>
        </pc:cxnChg>
      </pc:sldChg>
      <pc:sldChg chg="addSp modSp add mod ord">
        <pc:chgData name="Peter Dowsett" userId="daba023a-1631-4bb8-a274-657adc2f73a1" providerId="ADAL" clId="{3D34CD82-B998-BF4A-84AB-3BAB41FA45D2}" dt="2022-01-02T20:00:13.620" v="4464" actId="1076"/>
        <pc:sldMkLst>
          <pc:docMk/>
          <pc:sldMk cId="1453719001" sldId="274"/>
        </pc:sldMkLst>
        <pc:spChg chg="mod">
          <ac:chgData name="Peter Dowsett" userId="daba023a-1631-4bb8-a274-657adc2f73a1" providerId="ADAL" clId="{3D34CD82-B998-BF4A-84AB-3BAB41FA45D2}" dt="2022-01-02T20:00:13.620" v="4464" actId="1076"/>
          <ac:spMkLst>
            <pc:docMk/>
            <pc:sldMk cId="1453719001" sldId="274"/>
            <ac:spMk id="2" creationId="{4D6E8218-C2A7-834B-B3E9-6A0D9B1A8451}"/>
          </ac:spMkLst>
        </pc:spChg>
        <pc:spChg chg="mod">
          <ac:chgData name="Peter Dowsett" userId="daba023a-1631-4bb8-a274-657adc2f73a1" providerId="ADAL" clId="{3D34CD82-B998-BF4A-84AB-3BAB41FA45D2}" dt="2022-01-02T19:59:50.485" v="4459" actId="1076"/>
          <ac:spMkLst>
            <pc:docMk/>
            <pc:sldMk cId="1453719001" sldId="274"/>
            <ac:spMk id="3" creationId="{192612FE-1618-044A-86B8-D2ED47EA7DC8}"/>
          </ac:spMkLst>
        </pc:spChg>
        <pc:graphicFrameChg chg="add mod">
          <ac:chgData name="Peter Dowsett" userId="daba023a-1631-4bb8-a274-657adc2f73a1" providerId="ADAL" clId="{3D34CD82-B998-BF4A-84AB-3BAB41FA45D2}" dt="2022-01-02T19:59:48.053" v="4458" actId="1076"/>
          <ac:graphicFrameMkLst>
            <pc:docMk/>
            <pc:sldMk cId="1453719001" sldId="274"/>
            <ac:graphicFrameMk id="7" creationId="{9E84A6C7-CD1D-DA49-A64D-7E2030615F24}"/>
          </ac:graphicFrameMkLst>
        </pc:graphicFrameChg>
        <pc:picChg chg="add mod">
          <ac:chgData name="Peter Dowsett" userId="daba023a-1631-4bb8-a274-657adc2f73a1" providerId="ADAL" clId="{3D34CD82-B998-BF4A-84AB-3BAB41FA45D2}" dt="2022-01-02T19:59:58.868" v="4461" actId="1076"/>
          <ac:picMkLst>
            <pc:docMk/>
            <pc:sldMk cId="1453719001" sldId="274"/>
            <ac:picMk id="9" creationId="{B0F8957B-BB4F-864E-8F71-E784D1576E60}"/>
          </ac:picMkLst>
        </pc:picChg>
        <pc:picChg chg="add mod">
          <ac:chgData name="Peter Dowsett" userId="daba023a-1631-4bb8-a274-657adc2f73a1" providerId="ADAL" clId="{3D34CD82-B998-BF4A-84AB-3BAB41FA45D2}" dt="2022-01-02T19:59:54.812" v="4460" actId="14100"/>
          <ac:picMkLst>
            <pc:docMk/>
            <pc:sldMk cId="1453719001" sldId="274"/>
            <ac:picMk id="11" creationId="{E10204D6-98EE-FC4B-85B0-BFC02579FEDE}"/>
          </ac:picMkLst>
        </pc:picChg>
      </pc:sldChg>
      <pc:sldChg chg="modSp new del mod">
        <pc:chgData name="Peter Dowsett" userId="daba023a-1631-4bb8-a274-657adc2f73a1" providerId="ADAL" clId="{3D34CD82-B998-BF4A-84AB-3BAB41FA45D2}" dt="2022-01-02T21:24:55.037" v="4576" actId="2696"/>
        <pc:sldMkLst>
          <pc:docMk/>
          <pc:sldMk cId="833772276" sldId="275"/>
        </pc:sldMkLst>
        <pc:spChg chg="mod">
          <ac:chgData name="Peter Dowsett" userId="daba023a-1631-4bb8-a274-657adc2f73a1" providerId="ADAL" clId="{3D34CD82-B998-BF4A-84AB-3BAB41FA45D2}" dt="2022-01-02T21:24:33.638" v="4518" actId="20577"/>
          <ac:spMkLst>
            <pc:docMk/>
            <pc:sldMk cId="833772276" sldId="275"/>
            <ac:spMk id="2" creationId="{6C48905C-6A50-304B-A8FF-38ACB0DE3F06}"/>
          </ac:spMkLst>
        </pc:spChg>
        <pc:spChg chg="mod">
          <ac:chgData name="Peter Dowsett" userId="daba023a-1631-4bb8-a274-657adc2f73a1" providerId="ADAL" clId="{3D34CD82-B998-BF4A-84AB-3BAB41FA45D2}" dt="2022-01-02T21:24:51.326" v="4575" actId="20577"/>
          <ac:spMkLst>
            <pc:docMk/>
            <pc:sldMk cId="833772276" sldId="275"/>
            <ac:spMk id="3" creationId="{2B3235B0-4047-604F-B7C0-43A8B31384F2}"/>
          </ac:spMkLst>
        </pc:spChg>
      </pc:sldChg>
      <pc:sldChg chg="delSp modSp add mod">
        <pc:chgData name="Peter Dowsett" userId="daba023a-1631-4bb8-a274-657adc2f73a1" providerId="ADAL" clId="{3D34CD82-B998-BF4A-84AB-3BAB41FA45D2}" dt="2022-01-02T23:42:34.484" v="5012" actId="20577"/>
        <pc:sldMkLst>
          <pc:docMk/>
          <pc:sldMk cId="3855923460" sldId="275"/>
        </pc:sldMkLst>
        <pc:spChg chg="mod">
          <ac:chgData name="Peter Dowsett" userId="daba023a-1631-4bb8-a274-657adc2f73a1" providerId="ADAL" clId="{3D34CD82-B998-BF4A-84AB-3BAB41FA45D2}" dt="2022-01-02T23:40:15.246" v="4610" actId="20577"/>
          <ac:spMkLst>
            <pc:docMk/>
            <pc:sldMk cId="3855923460" sldId="275"/>
            <ac:spMk id="2" creationId="{4D6E8218-C2A7-834B-B3E9-6A0D9B1A8451}"/>
          </ac:spMkLst>
        </pc:spChg>
        <pc:spChg chg="mod">
          <ac:chgData name="Peter Dowsett" userId="daba023a-1631-4bb8-a274-657adc2f73a1" providerId="ADAL" clId="{3D34CD82-B998-BF4A-84AB-3BAB41FA45D2}" dt="2022-01-02T23:42:34.484" v="5012" actId="20577"/>
          <ac:spMkLst>
            <pc:docMk/>
            <pc:sldMk cId="3855923460" sldId="275"/>
            <ac:spMk id="3" creationId="{192612FE-1618-044A-86B8-D2ED47EA7DC8}"/>
          </ac:spMkLst>
        </pc:spChg>
        <pc:graphicFrameChg chg="del">
          <ac:chgData name="Peter Dowsett" userId="daba023a-1631-4bb8-a274-657adc2f73a1" providerId="ADAL" clId="{3D34CD82-B998-BF4A-84AB-3BAB41FA45D2}" dt="2022-01-02T23:40:39.177" v="4673" actId="478"/>
          <ac:graphicFrameMkLst>
            <pc:docMk/>
            <pc:sldMk cId="3855923460" sldId="275"/>
            <ac:graphicFrameMk id="7" creationId="{9E84A6C7-CD1D-DA49-A64D-7E2030615F24}"/>
          </ac:graphicFrameMkLst>
        </pc:graphicFrameChg>
        <pc:picChg chg="del">
          <ac:chgData name="Peter Dowsett" userId="daba023a-1631-4bb8-a274-657adc2f73a1" providerId="ADAL" clId="{3D34CD82-B998-BF4A-84AB-3BAB41FA45D2}" dt="2022-01-02T23:40:40.746" v="4674" actId="478"/>
          <ac:picMkLst>
            <pc:docMk/>
            <pc:sldMk cId="3855923460" sldId="275"/>
            <ac:picMk id="9" creationId="{B0F8957B-BB4F-864E-8F71-E784D1576E60}"/>
          </ac:picMkLst>
        </pc:picChg>
        <pc:picChg chg="del">
          <ac:chgData name="Peter Dowsett" userId="daba023a-1631-4bb8-a274-657adc2f73a1" providerId="ADAL" clId="{3D34CD82-B998-BF4A-84AB-3BAB41FA45D2}" dt="2022-01-02T23:40:42.107" v="4675" actId="478"/>
          <ac:picMkLst>
            <pc:docMk/>
            <pc:sldMk cId="3855923460" sldId="275"/>
            <ac:picMk id="11" creationId="{E10204D6-98EE-FC4B-85B0-BFC02579FEDE}"/>
          </ac:picMkLst>
        </pc:picChg>
      </pc:sldChg>
    </pc:docChg>
  </pc:docChgLst>
  <pc:docChgLst>
    <pc:chgData name="Peter Dowsett" userId="daba023a-1631-4bb8-a274-657adc2f73a1" providerId="ADAL" clId="{A3007658-34FB-7948-9353-4B53B3FC0A8F}"/>
    <pc:docChg chg="custSel addSld delSld modSld">
      <pc:chgData name="Peter Dowsett" userId="daba023a-1631-4bb8-a274-657adc2f73a1" providerId="ADAL" clId="{A3007658-34FB-7948-9353-4B53B3FC0A8F}" dt="2021-12-15T22:38:57.854" v="1488" actId="20577"/>
      <pc:docMkLst>
        <pc:docMk/>
      </pc:docMkLst>
      <pc:sldChg chg="addSp modSp mod setBg setClrOvrMap">
        <pc:chgData name="Peter Dowsett" userId="daba023a-1631-4bb8-a274-657adc2f73a1" providerId="ADAL" clId="{A3007658-34FB-7948-9353-4B53B3FC0A8F}" dt="2021-12-15T22:16:08.630" v="1171" actId="255"/>
        <pc:sldMkLst>
          <pc:docMk/>
          <pc:sldMk cId="3731701536" sldId="259"/>
        </pc:sldMkLst>
        <pc:spChg chg="mod">
          <ac:chgData name="Peter Dowsett" userId="daba023a-1631-4bb8-a274-657adc2f73a1" providerId="ADAL" clId="{A3007658-34FB-7948-9353-4B53B3FC0A8F}" dt="2021-12-15T22:16:03.161" v="1170" actId="26606"/>
          <ac:spMkLst>
            <pc:docMk/>
            <pc:sldMk cId="3731701536" sldId="259"/>
            <ac:spMk id="2" creationId="{698A15EC-3112-D84F-A917-FD69D4B2A2F6}"/>
          </ac:spMkLst>
        </pc:spChg>
        <pc:spChg chg="mod">
          <ac:chgData name="Peter Dowsett" userId="daba023a-1631-4bb8-a274-657adc2f73a1" providerId="ADAL" clId="{A3007658-34FB-7948-9353-4B53B3FC0A8F}" dt="2021-12-15T22:16:08.630" v="1171" actId="255"/>
          <ac:spMkLst>
            <pc:docMk/>
            <pc:sldMk cId="3731701536" sldId="259"/>
            <ac:spMk id="3" creationId="{7DC6A630-2C1B-3A4A-A76B-AE9841808E02}"/>
          </ac:spMkLst>
        </pc:spChg>
        <pc:spChg chg="add">
          <ac:chgData name="Peter Dowsett" userId="daba023a-1631-4bb8-a274-657adc2f73a1" providerId="ADAL" clId="{A3007658-34FB-7948-9353-4B53B3FC0A8F}" dt="2021-12-15T22:16:03.161" v="1170" actId="26606"/>
          <ac:spMkLst>
            <pc:docMk/>
            <pc:sldMk cId="3731701536" sldId="259"/>
            <ac:spMk id="10" creationId="{E0D60ECE-8986-45DC-B7FE-EC7699B466B8}"/>
          </ac:spMkLst>
        </pc:spChg>
        <pc:spChg chg="add">
          <ac:chgData name="Peter Dowsett" userId="daba023a-1631-4bb8-a274-657adc2f73a1" providerId="ADAL" clId="{A3007658-34FB-7948-9353-4B53B3FC0A8F}" dt="2021-12-15T22:16:03.161" v="1170" actId="26606"/>
          <ac:spMkLst>
            <pc:docMk/>
            <pc:sldMk cId="3731701536" sldId="259"/>
            <ac:spMk id="12" creationId="{96964194-5878-40D2-8EC0-DDC58387FA56}"/>
          </ac:spMkLst>
        </pc:spChg>
        <pc:picChg chg="add">
          <ac:chgData name="Peter Dowsett" userId="daba023a-1631-4bb8-a274-657adc2f73a1" providerId="ADAL" clId="{A3007658-34FB-7948-9353-4B53B3FC0A8F}" dt="2021-12-15T22:16:03.161" v="1170" actId="26606"/>
          <ac:picMkLst>
            <pc:docMk/>
            <pc:sldMk cId="3731701536" sldId="259"/>
            <ac:picMk id="7" creationId="{30A0CEFC-3EA5-40B3-8055-B3D0FA7B725C}"/>
          </ac:picMkLst>
        </pc:picChg>
      </pc:sldChg>
      <pc:sldChg chg="del">
        <pc:chgData name="Peter Dowsett" userId="daba023a-1631-4bb8-a274-657adc2f73a1" providerId="ADAL" clId="{A3007658-34FB-7948-9353-4B53B3FC0A8F}" dt="2021-12-02T13:12:08.284" v="0" actId="2696"/>
        <pc:sldMkLst>
          <pc:docMk/>
          <pc:sldMk cId="2055046461" sldId="260"/>
        </pc:sldMkLst>
      </pc:sldChg>
      <pc:sldChg chg="addSp modSp new mod setBg setClrOvrMap">
        <pc:chgData name="Peter Dowsett" userId="daba023a-1631-4bb8-a274-657adc2f73a1" providerId="ADAL" clId="{A3007658-34FB-7948-9353-4B53B3FC0A8F}" dt="2021-12-15T22:16:15.286" v="1172" actId="26606"/>
        <pc:sldMkLst>
          <pc:docMk/>
          <pc:sldMk cId="2482748711" sldId="260"/>
        </pc:sldMkLst>
        <pc:spChg chg="mod">
          <ac:chgData name="Peter Dowsett" userId="daba023a-1631-4bb8-a274-657adc2f73a1" providerId="ADAL" clId="{A3007658-34FB-7948-9353-4B53B3FC0A8F}" dt="2021-12-15T22:16:15.286" v="1172" actId="26606"/>
          <ac:spMkLst>
            <pc:docMk/>
            <pc:sldMk cId="2482748711" sldId="260"/>
            <ac:spMk id="2" creationId="{C449F140-029A-7941-8A25-1D686A2118A9}"/>
          </ac:spMkLst>
        </pc:spChg>
        <pc:spChg chg="mod">
          <ac:chgData name="Peter Dowsett" userId="daba023a-1631-4bb8-a274-657adc2f73a1" providerId="ADAL" clId="{A3007658-34FB-7948-9353-4B53B3FC0A8F}" dt="2021-12-15T22:16:15.286" v="1172" actId="26606"/>
          <ac:spMkLst>
            <pc:docMk/>
            <pc:sldMk cId="2482748711" sldId="260"/>
            <ac:spMk id="3" creationId="{E8B3DCB0-167C-854A-8CC1-EC2F3AC83048}"/>
          </ac:spMkLst>
        </pc:spChg>
        <pc:spChg chg="add">
          <ac:chgData name="Peter Dowsett" userId="daba023a-1631-4bb8-a274-657adc2f73a1" providerId="ADAL" clId="{A3007658-34FB-7948-9353-4B53B3FC0A8F}" dt="2021-12-15T22:16:15.286" v="1172" actId="26606"/>
          <ac:spMkLst>
            <pc:docMk/>
            <pc:sldMk cId="2482748711" sldId="260"/>
            <ac:spMk id="8" creationId="{AD21898E-86C0-4C8A-A76C-DF33E844C87A}"/>
          </ac:spMkLst>
        </pc:spChg>
        <pc:spChg chg="add">
          <ac:chgData name="Peter Dowsett" userId="daba023a-1631-4bb8-a274-657adc2f73a1" providerId="ADAL" clId="{A3007658-34FB-7948-9353-4B53B3FC0A8F}" dt="2021-12-15T22:16:15.286" v="1172" actId="26606"/>
          <ac:spMkLst>
            <pc:docMk/>
            <pc:sldMk cId="2482748711" sldId="260"/>
            <ac:spMk id="10" creationId="{5C8F04BD-D093-45D0-B54C-50FDB308B4EE}"/>
          </ac:spMkLst>
        </pc:spChg>
      </pc:sldChg>
      <pc:sldChg chg="new del">
        <pc:chgData name="Peter Dowsett" userId="daba023a-1631-4bb8-a274-657adc2f73a1" providerId="ADAL" clId="{A3007658-34FB-7948-9353-4B53B3FC0A8F}" dt="2021-12-02T13:26:14.306" v="1075" actId="2696"/>
        <pc:sldMkLst>
          <pc:docMk/>
          <pc:sldMk cId="1030388265" sldId="261"/>
        </pc:sldMkLst>
      </pc:sldChg>
      <pc:sldChg chg="addSp delSp modSp new mod setBg">
        <pc:chgData name="Peter Dowsett" userId="daba023a-1631-4bb8-a274-657adc2f73a1" providerId="ADAL" clId="{A3007658-34FB-7948-9353-4B53B3FC0A8F}" dt="2021-12-15T22:38:57.854" v="1488" actId="20577"/>
        <pc:sldMkLst>
          <pc:docMk/>
          <pc:sldMk cId="3100330708" sldId="261"/>
        </pc:sldMkLst>
        <pc:spChg chg="mod">
          <ac:chgData name="Peter Dowsett" userId="daba023a-1631-4bb8-a274-657adc2f73a1" providerId="ADAL" clId="{A3007658-34FB-7948-9353-4B53B3FC0A8F}" dt="2021-12-15T22:28:00.208" v="1307" actId="26606"/>
          <ac:spMkLst>
            <pc:docMk/>
            <pc:sldMk cId="3100330708" sldId="261"/>
            <ac:spMk id="2" creationId="{347BA794-340F-9A4B-A8C9-6123E8CB8B9D}"/>
          </ac:spMkLst>
        </pc:spChg>
        <pc:spChg chg="del mod">
          <ac:chgData name="Peter Dowsett" userId="daba023a-1631-4bb8-a274-657adc2f73a1" providerId="ADAL" clId="{A3007658-34FB-7948-9353-4B53B3FC0A8F}" dt="2021-12-15T22:28:00.208" v="1307" actId="26606"/>
          <ac:spMkLst>
            <pc:docMk/>
            <pc:sldMk cId="3100330708" sldId="261"/>
            <ac:spMk id="3" creationId="{EFB97AFC-6050-F641-984A-6ECCAD948B16}"/>
          </ac:spMkLst>
        </pc:spChg>
        <pc:spChg chg="add">
          <ac:chgData name="Peter Dowsett" userId="daba023a-1631-4bb8-a274-657adc2f73a1" providerId="ADAL" clId="{A3007658-34FB-7948-9353-4B53B3FC0A8F}" dt="2021-12-15T22:28:00.208" v="1307" actId="26606"/>
          <ac:spMkLst>
            <pc:docMk/>
            <pc:sldMk cId="3100330708" sldId="261"/>
            <ac:spMk id="9" creationId="{42285737-90EE-47DC-AC80-8AE156B11969}"/>
          </ac:spMkLst>
        </pc:spChg>
        <pc:grpChg chg="add">
          <ac:chgData name="Peter Dowsett" userId="daba023a-1631-4bb8-a274-657adc2f73a1" providerId="ADAL" clId="{A3007658-34FB-7948-9353-4B53B3FC0A8F}" dt="2021-12-15T22:28:00.208" v="1307" actId="26606"/>
          <ac:grpSpMkLst>
            <pc:docMk/>
            <pc:sldMk cId="3100330708" sldId="261"/>
            <ac:grpSpMk id="11" creationId="{B57BDC17-F1B3-455F-BBF1-680AA1F25C06}"/>
          </ac:grpSpMkLst>
        </pc:grpChg>
        <pc:graphicFrameChg chg="add mod">
          <ac:chgData name="Peter Dowsett" userId="daba023a-1631-4bb8-a274-657adc2f73a1" providerId="ADAL" clId="{A3007658-34FB-7948-9353-4B53B3FC0A8F}" dt="2021-12-15T22:38:57.854" v="1488" actId="20577"/>
          <ac:graphicFrameMkLst>
            <pc:docMk/>
            <pc:sldMk cId="3100330708" sldId="261"/>
            <ac:graphicFrameMk id="5" creationId="{3FA086A4-E9BF-4772-A6F6-F0A4C29FA42C}"/>
          </ac:graphicFrameMkLst>
        </pc:graphicFrameChg>
      </pc:sldChg>
      <pc:sldChg chg="del">
        <pc:chgData name="Peter Dowsett" userId="daba023a-1631-4bb8-a274-657adc2f73a1" providerId="ADAL" clId="{A3007658-34FB-7948-9353-4B53B3FC0A8F}" dt="2021-12-02T13:12:08.284" v="0" actId="2696"/>
        <pc:sldMkLst>
          <pc:docMk/>
          <pc:sldMk cId="3203481984" sldId="261"/>
        </pc:sldMkLst>
      </pc:sldChg>
      <pc:sldChg chg="del">
        <pc:chgData name="Peter Dowsett" userId="daba023a-1631-4bb8-a274-657adc2f73a1" providerId="ADAL" clId="{A3007658-34FB-7948-9353-4B53B3FC0A8F}" dt="2021-12-02T13:12:08.284" v="0" actId="2696"/>
        <pc:sldMkLst>
          <pc:docMk/>
          <pc:sldMk cId="611837048" sldId="262"/>
        </pc:sldMkLst>
      </pc:sldChg>
      <pc:sldChg chg="del">
        <pc:chgData name="Peter Dowsett" userId="daba023a-1631-4bb8-a274-657adc2f73a1" providerId="ADAL" clId="{A3007658-34FB-7948-9353-4B53B3FC0A8F}" dt="2021-12-02T13:12:08.284" v="0" actId="2696"/>
        <pc:sldMkLst>
          <pc:docMk/>
          <pc:sldMk cId="2473512391" sldId="263"/>
        </pc:sldMkLst>
      </pc:sldChg>
    </pc:docChg>
  </pc:docChgLst>
  <pc:docChgLst>
    <pc:chgData name="Peter Dowsett" userId="daba023a-1631-4bb8-a274-657adc2f73a1" providerId="ADAL" clId="{7910CF9E-4FBA-FD40-A9BE-4B02E8FDC777}"/>
    <pc:docChg chg="undo custSel addSld delSld modSld sldOrd">
      <pc:chgData name="Peter Dowsett" userId="daba023a-1631-4bb8-a274-657adc2f73a1" providerId="ADAL" clId="{7910CF9E-4FBA-FD40-A9BE-4B02E8FDC777}" dt="2021-11-18T14:03:49.773" v="2721" actId="20577"/>
      <pc:docMkLst>
        <pc:docMk/>
      </pc:docMkLst>
      <pc:sldChg chg="modSp mod">
        <pc:chgData name="Peter Dowsett" userId="daba023a-1631-4bb8-a274-657adc2f73a1" providerId="ADAL" clId="{7910CF9E-4FBA-FD40-A9BE-4B02E8FDC777}" dt="2021-11-17T22:34:45.442" v="31" actId="20577"/>
        <pc:sldMkLst>
          <pc:docMk/>
          <pc:sldMk cId="433854504" sldId="256"/>
        </pc:sldMkLst>
        <pc:spChg chg="mod">
          <ac:chgData name="Peter Dowsett" userId="daba023a-1631-4bb8-a274-657adc2f73a1" providerId="ADAL" clId="{7910CF9E-4FBA-FD40-A9BE-4B02E8FDC777}" dt="2021-11-17T22:34:45.442" v="31" actId="20577"/>
          <ac:spMkLst>
            <pc:docMk/>
            <pc:sldMk cId="433854504" sldId="256"/>
            <ac:spMk id="3" creationId="{8897A3BC-D874-1A4A-B5AF-E8195116D4B3}"/>
          </ac:spMkLst>
        </pc:spChg>
      </pc:sldChg>
      <pc:sldChg chg="modSp mod">
        <pc:chgData name="Peter Dowsett" userId="daba023a-1631-4bb8-a274-657adc2f73a1" providerId="ADAL" clId="{7910CF9E-4FBA-FD40-A9BE-4B02E8FDC777}" dt="2021-11-17T22:53:52.944" v="651" actId="113"/>
        <pc:sldMkLst>
          <pc:docMk/>
          <pc:sldMk cId="1541730646" sldId="259"/>
        </pc:sldMkLst>
        <pc:spChg chg="mod">
          <ac:chgData name="Peter Dowsett" userId="daba023a-1631-4bb8-a274-657adc2f73a1" providerId="ADAL" clId="{7910CF9E-4FBA-FD40-A9BE-4B02E8FDC777}" dt="2021-11-17T22:36:28.198" v="54" actId="20577"/>
          <ac:spMkLst>
            <pc:docMk/>
            <pc:sldMk cId="1541730646" sldId="259"/>
            <ac:spMk id="2" creationId="{1371051F-309A-574C-A5A2-4CA743BEAD8E}"/>
          </ac:spMkLst>
        </pc:spChg>
        <pc:spChg chg="mod">
          <ac:chgData name="Peter Dowsett" userId="daba023a-1631-4bb8-a274-657adc2f73a1" providerId="ADAL" clId="{7910CF9E-4FBA-FD40-A9BE-4B02E8FDC777}" dt="2021-11-17T22:53:52.944" v="651" actId="113"/>
          <ac:spMkLst>
            <pc:docMk/>
            <pc:sldMk cId="1541730646" sldId="259"/>
            <ac:spMk id="3" creationId="{C6351B0E-41E4-6442-B745-A21DEB07DDEE}"/>
          </ac:spMkLst>
        </pc:spChg>
      </pc:sldChg>
      <pc:sldChg chg="addSp delSp modSp mod">
        <pc:chgData name="Peter Dowsett" userId="daba023a-1631-4bb8-a274-657adc2f73a1" providerId="ADAL" clId="{7910CF9E-4FBA-FD40-A9BE-4B02E8FDC777}" dt="2021-11-17T22:47:03.353" v="337" actId="27636"/>
        <pc:sldMkLst>
          <pc:docMk/>
          <pc:sldMk cId="2146811809" sldId="260"/>
        </pc:sldMkLst>
        <pc:spChg chg="mod">
          <ac:chgData name="Peter Dowsett" userId="daba023a-1631-4bb8-a274-657adc2f73a1" providerId="ADAL" clId="{7910CF9E-4FBA-FD40-A9BE-4B02E8FDC777}" dt="2021-11-17T22:40:27.436" v="97" actId="20577"/>
          <ac:spMkLst>
            <pc:docMk/>
            <pc:sldMk cId="2146811809" sldId="260"/>
            <ac:spMk id="2" creationId="{F4364017-0FDC-A840-8451-72F4E6F128B6}"/>
          </ac:spMkLst>
        </pc:spChg>
        <pc:spChg chg="mod">
          <ac:chgData name="Peter Dowsett" userId="daba023a-1631-4bb8-a274-657adc2f73a1" providerId="ADAL" clId="{7910CF9E-4FBA-FD40-A9BE-4B02E8FDC777}" dt="2021-11-17T22:47:03.353" v="337" actId="27636"/>
          <ac:spMkLst>
            <pc:docMk/>
            <pc:sldMk cId="2146811809" sldId="260"/>
            <ac:spMk id="3" creationId="{968365EA-6022-F341-BF99-7B0182FB413F}"/>
          </ac:spMkLst>
        </pc:spChg>
        <pc:spChg chg="add del">
          <ac:chgData name="Peter Dowsett" userId="daba023a-1631-4bb8-a274-657adc2f73a1" providerId="ADAL" clId="{7910CF9E-4FBA-FD40-A9BE-4B02E8FDC777}" dt="2021-11-17T22:40:31.878" v="99"/>
          <ac:spMkLst>
            <pc:docMk/>
            <pc:sldMk cId="2146811809" sldId="260"/>
            <ac:spMk id="4" creationId="{C1882100-1227-0B4A-A309-1CF9171D71FA}"/>
          </ac:spMkLst>
        </pc:spChg>
        <pc:spChg chg="add del">
          <ac:chgData name="Peter Dowsett" userId="daba023a-1631-4bb8-a274-657adc2f73a1" providerId="ADAL" clId="{7910CF9E-4FBA-FD40-A9BE-4B02E8FDC777}" dt="2021-11-17T22:40:31.878" v="99"/>
          <ac:spMkLst>
            <pc:docMk/>
            <pc:sldMk cId="2146811809" sldId="260"/>
            <ac:spMk id="5" creationId="{A155605D-267E-9A43-A895-AA3A7457EE7F}"/>
          </ac:spMkLst>
        </pc:spChg>
        <pc:spChg chg="add del">
          <ac:chgData name="Peter Dowsett" userId="daba023a-1631-4bb8-a274-657adc2f73a1" providerId="ADAL" clId="{7910CF9E-4FBA-FD40-A9BE-4B02E8FDC777}" dt="2021-11-17T22:40:35.345" v="101"/>
          <ac:spMkLst>
            <pc:docMk/>
            <pc:sldMk cId="2146811809" sldId="260"/>
            <ac:spMk id="6" creationId="{CBE20E4A-165F-E642-83B3-142652DA5FAF}"/>
          </ac:spMkLst>
        </pc:spChg>
        <pc:spChg chg="add del">
          <ac:chgData name="Peter Dowsett" userId="daba023a-1631-4bb8-a274-657adc2f73a1" providerId="ADAL" clId="{7910CF9E-4FBA-FD40-A9BE-4B02E8FDC777}" dt="2021-11-17T22:40:35.345" v="101"/>
          <ac:spMkLst>
            <pc:docMk/>
            <pc:sldMk cId="2146811809" sldId="260"/>
            <ac:spMk id="7" creationId="{E15EB787-AE56-3041-942B-8FA4E4289DA8}"/>
          </ac:spMkLst>
        </pc:spChg>
        <pc:spChg chg="add del">
          <ac:chgData name="Peter Dowsett" userId="daba023a-1631-4bb8-a274-657adc2f73a1" providerId="ADAL" clId="{7910CF9E-4FBA-FD40-A9BE-4B02E8FDC777}" dt="2021-11-17T22:41:06.071" v="114"/>
          <ac:spMkLst>
            <pc:docMk/>
            <pc:sldMk cId="2146811809" sldId="260"/>
            <ac:spMk id="9" creationId="{FE1C13F4-9FB3-2645-B9EE-FAF6CD0CB013}"/>
          </ac:spMkLst>
        </pc:spChg>
      </pc:sldChg>
      <pc:sldChg chg="modSp new del mod">
        <pc:chgData name="Peter Dowsett" userId="daba023a-1631-4bb8-a274-657adc2f73a1" providerId="ADAL" clId="{7910CF9E-4FBA-FD40-A9BE-4B02E8FDC777}" dt="2021-11-17T22:48:02.427" v="400" actId="2696"/>
        <pc:sldMkLst>
          <pc:docMk/>
          <pc:sldMk cId="2118429872" sldId="261"/>
        </pc:sldMkLst>
        <pc:spChg chg="mod">
          <ac:chgData name="Peter Dowsett" userId="daba023a-1631-4bb8-a274-657adc2f73a1" providerId="ADAL" clId="{7910CF9E-4FBA-FD40-A9BE-4B02E8FDC777}" dt="2021-11-17T22:43:31.720" v="188" actId="20577"/>
          <ac:spMkLst>
            <pc:docMk/>
            <pc:sldMk cId="2118429872" sldId="261"/>
            <ac:spMk id="2" creationId="{5D1A32C3-6C3B-C04A-A20D-78F7EDF5FE28}"/>
          </ac:spMkLst>
        </pc:spChg>
        <pc:spChg chg="mod">
          <ac:chgData name="Peter Dowsett" userId="daba023a-1631-4bb8-a274-657adc2f73a1" providerId="ADAL" clId="{7910CF9E-4FBA-FD40-A9BE-4B02E8FDC777}" dt="2021-11-17T22:43:37.767" v="199" actId="20577"/>
          <ac:spMkLst>
            <pc:docMk/>
            <pc:sldMk cId="2118429872" sldId="261"/>
            <ac:spMk id="3" creationId="{8411E122-577F-264D-A382-AD507750F279}"/>
          </ac:spMkLst>
        </pc:sp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4108920630" sldId="261"/>
        </pc:sldMkLst>
      </pc:sldChg>
      <pc:sldChg chg="addSp delSp modSp new mod ord setBg">
        <pc:chgData name="Peter Dowsett" userId="daba023a-1631-4bb8-a274-657adc2f73a1" providerId="ADAL" clId="{7910CF9E-4FBA-FD40-A9BE-4B02E8FDC777}" dt="2021-11-17T23:05:53.856" v="1299" actId="26606"/>
        <pc:sldMkLst>
          <pc:docMk/>
          <pc:sldMk cId="1894110557" sldId="262"/>
        </pc:sldMkLst>
        <pc:spChg chg="mod">
          <ac:chgData name="Peter Dowsett" userId="daba023a-1631-4bb8-a274-657adc2f73a1" providerId="ADAL" clId="{7910CF9E-4FBA-FD40-A9BE-4B02E8FDC777}" dt="2021-11-17T23:05:53.856" v="1299" actId="26606"/>
          <ac:spMkLst>
            <pc:docMk/>
            <pc:sldMk cId="1894110557" sldId="262"/>
            <ac:spMk id="2" creationId="{9918D2ED-DF28-8049-A6DA-8FBB0EE866B3}"/>
          </ac:spMkLst>
        </pc:spChg>
        <pc:spChg chg="del mod">
          <ac:chgData name="Peter Dowsett" userId="daba023a-1631-4bb8-a274-657adc2f73a1" providerId="ADAL" clId="{7910CF9E-4FBA-FD40-A9BE-4B02E8FDC777}" dt="2021-11-17T22:49:27.369" v="401" actId="3680"/>
          <ac:spMkLst>
            <pc:docMk/>
            <pc:sldMk cId="1894110557" sldId="262"/>
            <ac:spMk id="3" creationId="{4363DF37-90B5-9A4D-9931-F4CED2243473}"/>
          </ac:spMkLst>
        </pc:spChg>
        <pc:spChg chg="add">
          <ac:chgData name="Peter Dowsett" userId="daba023a-1631-4bb8-a274-657adc2f73a1" providerId="ADAL" clId="{7910CF9E-4FBA-FD40-A9BE-4B02E8FDC777}" dt="2021-11-17T23:05:53.856" v="1299" actId="26606"/>
          <ac:spMkLst>
            <pc:docMk/>
            <pc:sldMk cId="1894110557" sldId="262"/>
            <ac:spMk id="9" creationId="{42A5316D-ED2F-4F89-B4B4-8D9240B1A348}"/>
          </ac:spMkLst>
        </pc:spChg>
        <pc:graphicFrameChg chg="add mod ord modGraphic">
          <ac:chgData name="Peter Dowsett" userId="daba023a-1631-4bb8-a274-657adc2f73a1" providerId="ADAL" clId="{7910CF9E-4FBA-FD40-A9BE-4B02E8FDC777}" dt="2021-11-17T23:05:53.856" v="1299" actId="26606"/>
          <ac:graphicFrameMkLst>
            <pc:docMk/>
            <pc:sldMk cId="1894110557" sldId="262"/>
            <ac:graphicFrameMk id="4" creationId="{71F19637-2842-A849-B8C9-A8DFF7371AFA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2644257999" sldId="262"/>
        </pc:sldMkLst>
      </pc:sldChg>
      <pc:sldChg chg="addSp delSp modSp new mod setBg">
        <pc:chgData name="Peter Dowsett" userId="daba023a-1631-4bb8-a274-657adc2f73a1" providerId="ADAL" clId="{7910CF9E-4FBA-FD40-A9BE-4B02E8FDC777}" dt="2021-11-17T23:05:57.642" v="1300" actId="26606"/>
        <pc:sldMkLst>
          <pc:docMk/>
          <pc:sldMk cId="2854460889" sldId="263"/>
        </pc:sldMkLst>
        <pc:spChg chg="mo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2" creationId="{1769FAFF-4ABA-2240-9100-1B35BE83AD99}"/>
          </ac:spMkLst>
        </pc:spChg>
        <pc:spChg chg="del mo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3" creationId="{D5343192-DF3D-2141-B8FE-3C757334ACFE}"/>
          </ac:spMkLst>
        </pc:spChg>
        <pc:spChg chg="ad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9" creationId="{42A5316D-ED2F-4F89-B4B4-8D9240B1A348}"/>
          </ac:spMkLst>
        </pc:spChg>
        <pc:graphicFrameChg chg="add">
          <ac:chgData name="Peter Dowsett" userId="daba023a-1631-4bb8-a274-657adc2f73a1" providerId="ADAL" clId="{7910CF9E-4FBA-FD40-A9BE-4B02E8FDC777}" dt="2021-11-17T23:05:57.642" v="1300" actId="26606"/>
          <ac:graphicFrameMkLst>
            <pc:docMk/>
            <pc:sldMk cId="2854460889" sldId="263"/>
            <ac:graphicFrameMk id="5" creationId="{38FDF4C3-EEE0-48EE-B8B0-B1EFFC0EB9DD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2988975555" sldId="263"/>
        </pc:sldMkLst>
      </pc:sldChg>
      <pc:sldChg chg="addSp delSp modSp new mod setBg">
        <pc:chgData name="Peter Dowsett" userId="daba023a-1631-4bb8-a274-657adc2f73a1" providerId="ADAL" clId="{7910CF9E-4FBA-FD40-A9BE-4B02E8FDC777}" dt="2021-11-18T14:03:49.773" v="2721" actId="20577"/>
        <pc:sldMkLst>
          <pc:docMk/>
          <pc:sldMk cId="464668070" sldId="264"/>
        </pc:sldMkLst>
        <pc:spChg chg="mo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2" creationId="{7CE44328-2E03-0A4B-871C-79CEFCC0A225}"/>
          </ac:spMkLst>
        </pc:spChg>
        <pc:spChg chg="del mo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3" creationId="{AE281ABE-AE53-4F49-BD2D-A2E2ADF197EE}"/>
          </ac:spMkLst>
        </pc:spChg>
        <pc:spChg chg="ad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9" creationId="{42A5316D-ED2F-4F89-B4B4-8D9240B1A348}"/>
          </ac:spMkLst>
        </pc:spChg>
        <pc:graphicFrameChg chg="add mod">
          <ac:chgData name="Peter Dowsett" userId="daba023a-1631-4bb8-a274-657adc2f73a1" providerId="ADAL" clId="{7910CF9E-4FBA-FD40-A9BE-4B02E8FDC777}" dt="2021-11-18T14:03:49.773" v="2721" actId="20577"/>
          <ac:graphicFrameMkLst>
            <pc:docMk/>
            <pc:sldMk cId="464668070" sldId="264"/>
            <ac:graphicFrameMk id="5" creationId="{C97EDEF7-4123-4F42-9400-2733564A2745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955205665" sldId="264"/>
        </pc:sldMkLst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603450617" sldId="265"/>
        </pc:sldMkLst>
      </pc:sldChg>
      <pc:sldChg chg="addSp delSp modSp new mod ord setBg setClrOvrMap">
        <pc:chgData name="Peter Dowsett" userId="daba023a-1631-4bb8-a274-657adc2f73a1" providerId="ADAL" clId="{7910CF9E-4FBA-FD40-A9BE-4B02E8FDC777}" dt="2021-11-18T14:03:24.559" v="2720" actId="1076"/>
        <pc:sldMkLst>
          <pc:docMk/>
          <pc:sldMk cId="3008566877" sldId="265"/>
        </pc:sldMkLst>
        <pc:spChg chg="mod ord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2" creationId="{3850633A-E3EA-C445-BDEB-FE7D458F83ED}"/>
          </ac:spMkLst>
        </pc:spChg>
        <pc:spChg chg="mod ord">
          <ac:chgData name="Peter Dowsett" userId="daba023a-1631-4bb8-a274-657adc2f73a1" providerId="ADAL" clId="{7910CF9E-4FBA-FD40-A9BE-4B02E8FDC777}" dt="2021-11-18T14:03:24.559" v="2720" actId="1076"/>
          <ac:spMkLst>
            <pc:docMk/>
            <pc:sldMk cId="3008566877" sldId="265"/>
            <ac:spMk id="3" creationId="{5096AF21-CE2A-F348-ADB0-16A86A2DAB18}"/>
          </ac:spMkLst>
        </pc:spChg>
        <pc:spChg chg="add del">
          <ac:chgData name="Peter Dowsett" userId="daba023a-1631-4bb8-a274-657adc2f73a1" providerId="ADAL" clId="{7910CF9E-4FBA-FD40-A9BE-4B02E8FDC777}" dt="2021-11-18T14:02:13.488" v="2711" actId="26606"/>
          <ac:spMkLst>
            <pc:docMk/>
            <pc:sldMk cId="3008566877" sldId="265"/>
            <ac:spMk id="10" creationId="{A3BAF07C-C39E-42EB-BB22-8D46691D9735}"/>
          </ac:spMkLst>
        </pc:spChg>
        <pc:spChg chg="add del">
          <ac:chgData name="Peter Dowsett" userId="daba023a-1631-4bb8-a274-657adc2f73a1" providerId="ADAL" clId="{7910CF9E-4FBA-FD40-A9BE-4B02E8FDC777}" dt="2021-11-18T14:02:13.488" v="2711" actId="26606"/>
          <ac:spMkLst>
            <pc:docMk/>
            <pc:sldMk cId="3008566877" sldId="265"/>
            <ac:spMk id="33" creationId="{44C110BA-81E8-4247-853A-5F2B93E92E46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38" creationId="{36D30126-6314-4A93-B27E-5C66CF781924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0" creationId="{4038CB10-1F5C-4D54-9DF7-12586DE5B007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2" creationId="{73ED6512-6858-4552-B699-9A97FE9A4EA2}"/>
          </ac:spMkLst>
        </pc:spChg>
        <pc:spChg chg="add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7" creationId="{B0792D4F-247E-46FE-85FC-881DEFA41D94}"/>
          </ac:spMkLst>
        </pc:spChg>
        <pc:grpChg chg="add del">
          <ac:chgData name="Peter Dowsett" userId="daba023a-1631-4bb8-a274-657adc2f73a1" providerId="ADAL" clId="{7910CF9E-4FBA-FD40-A9BE-4B02E8FDC777}" dt="2021-11-18T14:02:13.488" v="2711" actId="26606"/>
          <ac:grpSpMkLst>
            <pc:docMk/>
            <pc:sldMk cId="3008566877" sldId="265"/>
            <ac:grpSpMk id="12" creationId="{D8E9CF54-0466-4261-9E62-0249E60E1886}"/>
          </ac:grpSpMkLst>
        </pc:grpChg>
        <pc:picChg chg="add mod ord">
          <ac:chgData name="Peter Dowsett" userId="daba023a-1631-4bb8-a274-657adc2f73a1" providerId="ADAL" clId="{7910CF9E-4FBA-FD40-A9BE-4B02E8FDC777}" dt="2021-11-18T14:02:53.227" v="2712" actId="26606"/>
          <ac:picMkLst>
            <pc:docMk/>
            <pc:sldMk cId="3008566877" sldId="265"/>
            <ac:picMk id="5" creationId="{FD6058CB-3038-C54C-80CB-A63A5913C091}"/>
          </ac:picMkLst>
        </pc:picChg>
        <pc:cxnChg chg="add">
          <ac:chgData name="Peter Dowsett" userId="daba023a-1631-4bb8-a274-657adc2f73a1" providerId="ADAL" clId="{7910CF9E-4FBA-FD40-A9BE-4B02E8FDC777}" dt="2021-11-18T14:02:53.227" v="2712" actId="26606"/>
          <ac:cxnSpMkLst>
            <pc:docMk/>
            <pc:sldMk cId="3008566877" sldId="265"/>
            <ac:cxnSpMk id="49" creationId="{CE272F12-AF86-441A-BC1B-C014BBBF85B5}"/>
          </ac:cxnSpMkLst>
        </pc:cxn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1333999595" sldId="266"/>
        </pc:sldMkLst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1512501170" sldId="267"/>
        </pc:sldMkLst>
      </pc:sldChg>
    </pc:docChg>
  </pc:docChgLst>
  <pc:docChgLst>
    <pc:chgData name="Peter Dowsett" userId="daba023a-1631-4bb8-a274-657adc2f73a1" providerId="ADAL" clId="{7ECEB04E-5833-754C-A44B-0DB88FB8D4ED}"/>
    <pc:docChg chg="undo custSel addSld delSld modSld">
      <pc:chgData name="Peter Dowsett" userId="daba023a-1631-4bb8-a274-657adc2f73a1" providerId="ADAL" clId="{7ECEB04E-5833-754C-A44B-0DB88FB8D4ED}" dt="2021-11-30T20:48:40.490" v="2307" actId="20577"/>
      <pc:docMkLst>
        <pc:docMk/>
      </pc:docMkLst>
      <pc:sldChg chg="delSp modSp del mod">
        <pc:chgData name="Peter Dowsett" userId="daba023a-1631-4bb8-a274-657adc2f73a1" providerId="ADAL" clId="{7ECEB04E-5833-754C-A44B-0DB88FB8D4ED}" dt="2021-11-30T20:30:01.296" v="685" actId="2696"/>
        <pc:sldMkLst>
          <pc:docMk/>
          <pc:sldMk cId="433854504" sldId="256"/>
        </pc:sldMkLst>
        <pc:spChg chg="mod">
          <ac:chgData name="Peter Dowsett" userId="daba023a-1631-4bb8-a274-657adc2f73a1" providerId="ADAL" clId="{7ECEB04E-5833-754C-A44B-0DB88FB8D4ED}" dt="2021-11-30T20:25:16.108" v="30" actId="20577"/>
          <ac:spMkLst>
            <pc:docMk/>
            <pc:sldMk cId="433854504" sldId="256"/>
            <ac:spMk id="2" creationId="{1AD4CEEC-A295-E447-85A8-0B2D6ECAD8F5}"/>
          </ac:spMkLst>
        </pc:spChg>
        <pc:spChg chg="del mod">
          <ac:chgData name="Peter Dowsett" userId="daba023a-1631-4bb8-a274-657adc2f73a1" providerId="ADAL" clId="{7ECEB04E-5833-754C-A44B-0DB88FB8D4ED}" dt="2021-11-30T20:25:20.889" v="42" actId="478"/>
          <ac:spMkLst>
            <pc:docMk/>
            <pc:sldMk cId="433854504" sldId="256"/>
            <ac:spMk id="3" creationId="{8897A3BC-D874-1A4A-B5AF-E8195116D4B3}"/>
          </ac:spMkLst>
        </pc:spChg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1541730646" sldId="259"/>
        </pc:sldMkLst>
      </pc:sldChg>
      <pc:sldChg chg="modSp new mod">
        <pc:chgData name="Peter Dowsett" userId="daba023a-1631-4bb8-a274-657adc2f73a1" providerId="ADAL" clId="{7ECEB04E-5833-754C-A44B-0DB88FB8D4ED}" dt="2021-11-30T20:48:40.490" v="2307" actId="20577"/>
        <pc:sldMkLst>
          <pc:docMk/>
          <pc:sldMk cId="3731701536" sldId="259"/>
        </pc:sldMkLst>
        <pc:spChg chg="mod">
          <ac:chgData name="Peter Dowsett" userId="daba023a-1631-4bb8-a274-657adc2f73a1" providerId="ADAL" clId="{7ECEB04E-5833-754C-A44B-0DB88FB8D4ED}" dt="2021-11-30T20:48:40.490" v="2307" actId="20577"/>
          <ac:spMkLst>
            <pc:docMk/>
            <pc:sldMk cId="3731701536" sldId="259"/>
            <ac:spMk id="2" creationId="{698A15EC-3112-D84F-A917-FD69D4B2A2F6}"/>
          </ac:spMkLst>
        </pc:spChg>
        <pc:spChg chg="mod">
          <ac:chgData name="Peter Dowsett" userId="daba023a-1631-4bb8-a274-657adc2f73a1" providerId="ADAL" clId="{7ECEB04E-5833-754C-A44B-0DB88FB8D4ED}" dt="2021-11-30T20:29:54.332" v="684" actId="20577"/>
          <ac:spMkLst>
            <pc:docMk/>
            <pc:sldMk cId="3731701536" sldId="259"/>
            <ac:spMk id="3" creationId="{7DC6A630-2C1B-3A4A-A76B-AE9841808E02}"/>
          </ac:spMkLst>
        </pc:spChg>
      </pc:sldChg>
      <pc:sldChg chg="modSp new mod">
        <pc:chgData name="Peter Dowsett" userId="daba023a-1631-4bb8-a274-657adc2f73a1" providerId="ADAL" clId="{7ECEB04E-5833-754C-A44B-0DB88FB8D4ED}" dt="2021-11-30T20:32:22.913" v="862" actId="114"/>
        <pc:sldMkLst>
          <pc:docMk/>
          <pc:sldMk cId="2055046461" sldId="260"/>
        </pc:sldMkLst>
        <pc:spChg chg="mod">
          <ac:chgData name="Peter Dowsett" userId="daba023a-1631-4bb8-a274-657adc2f73a1" providerId="ADAL" clId="{7ECEB04E-5833-754C-A44B-0DB88FB8D4ED}" dt="2021-11-30T20:32:22.913" v="862" actId="114"/>
          <ac:spMkLst>
            <pc:docMk/>
            <pc:sldMk cId="2055046461" sldId="260"/>
            <ac:spMk id="3" creationId="{402DD9DC-E8D9-9E4B-B016-3F841AB9B25C}"/>
          </ac:spMkLst>
        </pc:spChg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2146811809" sldId="260"/>
        </pc:sldMkLst>
      </pc:sldChg>
      <pc:sldChg chg="addSp delSp modSp new mod">
        <pc:chgData name="Peter Dowsett" userId="daba023a-1631-4bb8-a274-657adc2f73a1" providerId="ADAL" clId="{7ECEB04E-5833-754C-A44B-0DB88FB8D4ED}" dt="2021-11-30T20:40:58.770" v="1703" actId="20577"/>
        <pc:sldMkLst>
          <pc:docMk/>
          <pc:sldMk cId="3203481984" sldId="261"/>
        </pc:sldMkLst>
        <pc:spChg chg="mod">
          <ac:chgData name="Peter Dowsett" userId="daba023a-1631-4bb8-a274-657adc2f73a1" providerId="ADAL" clId="{7ECEB04E-5833-754C-A44B-0DB88FB8D4ED}" dt="2021-11-30T20:35:22.795" v="909" actId="20577"/>
          <ac:spMkLst>
            <pc:docMk/>
            <pc:sldMk cId="3203481984" sldId="261"/>
            <ac:spMk id="2" creationId="{9FBD6695-5AB8-8E41-9240-028686106B54}"/>
          </ac:spMkLst>
        </pc:spChg>
        <pc:spChg chg="del mod">
          <ac:chgData name="Peter Dowsett" userId="daba023a-1631-4bb8-a274-657adc2f73a1" providerId="ADAL" clId="{7ECEB04E-5833-754C-A44B-0DB88FB8D4ED}" dt="2021-11-30T20:35:30.063" v="911" actId="3680"/>
          <ac:spMkLst>
            <pc:docMk/>
            <pc:sldMk cId="3203481984" sldId="261"/>
            <ac:spMk id="3" creationId="{A88894D8-7C8A-0F4D-BAB3-C5C5109B9D0B}"/>
          </ac:spMkLst>
        </pc:spChg>
        <pc:graphicFrameChg chg="add mod ord modGraphic">
          <ac:chgData name="Peter Dowsett" userId="daba023a-1631-4bb8-a274-657adc2f73a1" providerId="ADAL" clId="{7ECEB04E-5833-754C-A44B-0DB88FB8D4ED}" dt="2021-11-30T20:40:58.770" v="1703" actId="20577"/>
          <ac:graphicFrameMkLst>
            <pc:docMk/>
            <pc:sldMk cId="3203481984" sldId="261"/>
            <ac:graphicFrameMk id="4" creationId="{E9C014BC-3242-694F-B49D-DAF313C4E0BA}"/>
          </ac:graphicFrameMkLst>
        </pc:graphicFrameChg>
      </pc:sldChg>
      <pc:sldChg chg="modSp new mod">
        <pc:chgData name="Peter Dowsett" userId="daba023a-1631-4bb8-a274-657adc2f73a1" providerId="ADAL" clId="{7ECEB04E-5833-754C-A44B-0DB88FB8D4ED}" dt="2021-11-30T20:42:11.935" v="1782" actId="20577"/>
        <pc:sldMkLst>
          <pc:docMk/>
          <pc:sldMk cId="611837048" sldId="262"/>
        </pc:sldMkLst>
        <pc:spChg chg="mod">
          <ac:chgData name="Peter Dowsett" userId="daba023a-1631-4bb8-a274-657adc2f73a1" providerId="ADAL" clId="{7ECEB04E-5833-754C-A44B-0DB88FB8D4ED}" dt="2021-11-30T20:42:11.935" v="1782" actId="20577"/>
          <ac:spMkLst>
            <pc:docMk/>
            <pc:sldMk cId="611837048" sldId="262"/>
            <ac:spMk id="2" creationId="{90873AF6-A7A9-794D-8530-FAA5A4A8E408}"/>
          </ac:spMkLst>
        </pc:spChg>
        <pc:spChg chg="mod">
          <ac:chgData name="Peter Dowsett" userId="daba023a-1631-4bb8-a274-657adc2f73a1" providerId="ADAL" clId="{7ECEB04E-5833-754C-A44B-0DB88FB8D4ED}" dt="2021-11-30T20:41:41.909" v="1728" actId="20577"/>
          <ac:spMkLst>
            <pc:docMk/>
            <pc:sldMk cId="611837048" sldId="262"/>
            <ac:spMk id="3" creationId="{70C7AB19-2CFE-5F47-A849-2C61CBC6C744}"/>
          </ac:spMkLst>
        </pc:spChg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1894110557" sldId="262"/>
        </pc:sldMkLst>
      </pc:sldChg>
      <pc:sldChg chg="modSp new mod">
        <pc:chgData name="Peter Dowsett" userId="daba023a-1631-4bb8-a274-657adc2f73a1" providerId="ADAL" clId="{7ECEB04E-5833-754C-A44B-0DB88FB8D4ED}" dt="2021-11-30T20:48:16.595" v="2306" actId="20577"/>
        <pc:sldMkLst>
          <pc:docMk/>
          <pc:sldMk cId="2473512391" sldId="263"/>
        </pc:sldMkLst>
        <pc:spChg chg="mod">
          <ac:chgData name="Peter Dowsett" userId="daba023a-1631-4bb8-a274-657adc2f73a1" providerId="ADAL" clId="{7ECEB04E-5833-754C-A44B-0DB88FB8D4ED}" dt="2021-11-30T20:43:21.088" v="1804" actId="20577"/>
          <ac:spMkLst>
            <pc:docMk/>
            <pc:sldMk cId="2473512391" sldId="263"/>
            <ac:spMk id="2" creationId="{1F39B5D2-FA5A-6B40-9B3D-CC032B4FA75B}"/>
          </ac:spMkLst>
        </pc:spChg>
        <pc:spChg chg="mod">
          <ac:chgData name="Peter Dowsett" userId="daba023a-1631-4bb8-a274-657adc2f73a1" providerId="ADAL" clId="{7ECEB04E-5833-754C-A44B-0DB88FB8D4ED}" dt="2021-11-30T20:48:16.595" v="2306" actId="20577"/>
          <ac:spMkLst>
            <pc:docMk/>
            <pc:sldMk cId="2473512391" sldId="263"/>
            <ac:spMk id="3" creationId="{183FA12C-D3E1-3E42-8A18-FFFCD8D93E86}"/>
          </ac:spMkLst>
        </pc:spChg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2854460889" sldId="263"/>
        </pc:sldMkLst>
      </pc:sldChg>
      <pc:sldChg chg="del">
        <pc:chgData name="Peter Dowsett" userId="daba023a-1631-4bb8-a274-657adc2f73a1" providerId="ADAL" clId="{7ECEB04E-5833-754C-A44B-0DB88FB8D4ED}" dt="2021-11-30T20:25:28.621" v="43" actId="2696"/>
        <pc:sldMkLst>
          <pc:docMk/>
          <pc:sldMk cId="464668070" sldId="264"/>
        </pc:sldMkLst>
      </pc:sldChg>
      <pc:sldChg chg="del">
        <pc:chgData name="Peter Dowsett" userId="daba023a-1631-4bb8-a274-657adc2f73a1" providerId="ADAL" clId="{7ECEB04E-5833-754C-A44B-0DB88FB8D4ED}" dt="2021-11-30T20:24:47.216" v="0" actId="2696"/>
        <pc:sldMkLst>
          <pc:docMk/>
          <pc:sldMk cId="300856687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7426-D26D-7844-B8ED-FEDE80D43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A35E-44B8-3B44-85C7-72CF7E8A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2B1A-1ED7-7544-B55B-9137ADD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51C7-8372-3848-BCDD-17F2397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F0E1-11A8-F542-8E5A-53F280A4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0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4D5B-5054-3441-85C6-EC95743D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4651-5AFD-4148-A2BE-C638E8C7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53D4-79E5-154A-B3E9-965BDB8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7A90-97DD-7E46-A8C0-794974A5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7CD7-5530-E34F-B129-DDEFC704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6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81A5F-67E7-CF42-9691-ACCA32632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9105-96A4-4F4B-B92D-DFAA072E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26F4-216A-C942-93DC-B894493A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6570-D728-6B45-8062-175B3BF6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32AF-3975-5D4A-A5C5-5A3B93D6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4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C6ED-3525-A843-8986-E52E3BAE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5447-A608-5B41-AAF2-E4ABF320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F49C-D053-8443-8024-61CA7277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DF3A-A2DB-4A4E-92B2-68143355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A776-331F-1745-BAF7-B2E4482D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983-7603-D14C-832E-239ABD3B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4012C-CF63-1049-B35B-4492385B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F1EF-75AD-5345-BA3B-FADD997D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5135B-F193-EB47-85E6-2F07054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16D-6D74-5241-9473-1573A6A7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88A6-B0E9-4745-8B83-4AFED0C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DF62-5246-7A41-B3EA-8F754AF65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F2C3E-A497-2D4B-865A-040AD4CA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1D06-B801-9C4A-A4A4-771F79E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E518-2F2A-A345-9E62-FF3F37AE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A274-754A-A94F-8F6B-F273C679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1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E847-2F6D-7A4D-92F7-AC2368B6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2AB7-C251-3041-88ED-5718C638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F90F5-EAEF-D14B-BFC9-D5335923F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7EE9-97BD-8648-A1C4-1013C2D19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C6A6-3366-F840-88E7-19D64A1AB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A51B7-E837-784A-A371-FFE305B9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DF05-302F-0344-AEF3-DB82AC89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44EC7-68A5-FD4D-866F-893CE78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5143-B4C9-4540-8C98-C1D5366E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44C7-7485-6D43-A0C7-4D5A0187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E9C27-E86F-A94D-875A-CE74DA4F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B5EE-E055-5D48-B6A2-E57509F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7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E63D2-40C5-3C4E-9E4C-314821D8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95512-1B43-1F4C-9888-7556FA3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5FF4-D47C-7F4C-A33B-DE82837A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883-9928-9A4D-97A6-61A2C0F0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613E-9E19-A14A-B756-99DDD6E5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147D7-2722-5C49-A492-B59AF59CE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1BBF-F5EC-A245-97C4-6D3353C0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5754-01E7-0B47-955F-E2A28495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DFCD-5A5E-C349-8FAC-571CDEA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28F0-8555-C844-9656-5B6BF070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C335-6028-5C48-A10D-3654B5B0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6B6F4-8CA5-F947-9B07-02FBDDF25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023E-B8E3-AE40-8078-D928483A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F1D4-BA65-7F44-AC60-7FD9BC8B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CACD6-2728-774E-9657-1E743BA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9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CC5A3-2C5F-0949-BB73-32607DA8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CBB2-DF32-E641-81F4-D88C8AE6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1AA0-8F3B-724E-B7D0-5C86D7EE7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C3EC-2C4C-9D46-962F-86A2AE9C9B3D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D3DD-1878-8044-A262-9A54ED956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1DE4E-6985-9E4C-8120-2A8E3BCA6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CBDC-2845-7A44-B941-B70B70F6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Audio Programming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CC77B-3491-D948-8ABD-5563BEF46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Peter Dowsett</a:t>
            </a:r>
          </a:p>
          <a:p>
            <a:pPr algn="l"/>
            <a:r>
              <a:rPr lang="en-GB" sz="2000"/>
              <a:t>peter.dowsett@uwl.ac.uk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E12ED6C2-C577-4637-ACDD-95EBFCD6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4" r="370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141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CBA70-208A-7E49-A4D4-1A11FF27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Circular Buffers Visually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6B85E13-24F9-B34B-BEF7-352BFDC21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51" r="4471"/>
          <a:stretch/>
        </p:blipFill>
        <p:spPr>
          <a:xfrm>
            <a:off x="5237475" y="807244"/>
            <a:ext cx="6954525" cy="52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8218-C2A7-834B-B3E9-6A0D9B1A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700777"/>
            <a:ext cx="2432496" cy="132556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Exercise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12FE-1618-044A-86B8-D2ED47EA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bg1"/>
                </a:solidFill>
              </a:rPr>
              <a:t>Create another 5 sample-long delay, using the provided .wav impulse, this time using a Circular Buffer in MATLAB. </a:t>
            </a:r>
            <a:br>
              <a:rPr lang="en-GB" sz="2000">
                <a:solidFill>
                  <a:schemeClr val="bg1"/>
                </a:solidFill>
              </a:rPr>
            </a:br>
            <a:br>
              <a:rPr lang="en-GB" sz="2000">
                <a:solidFill>
                  <a:schemeClr val="bg1"/>
                </a:solidFill>
              </a:rPr>
            </a:br>
            <a:r>
              <a:rPr lang="en-GB" sz="2000">
                <a:solidFill>
                  <a:schemeClr val="bg1"/>
                </a:solidFill>
              </a:rPr>
              <a:t>Please graph the input and output signals to confirm your solution works.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1A78A-1187-C941-B939-EE1393DD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Delay Line Maths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572F-E6AE-0342-9BB6-789EFFED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/>
              <a:t>At a sampling rate of 48 kHz, how many samples do you need to delay a signal by if you want it to played back half a second later?</a:t>
            </a:r>
            <a:br>
              <a:rPr lang="en-GB" sz="2400"/>
            </a:br>
            <a:br>
              <a:rPr lang="en-GB" sz="2400"/>
            </a:br>
            <a:r>
              <a:rPr lang="en-GB" sz="2400"/>
              <a:t>48,000 * 0.5 = 24,000 samples</a:t>
            </a:r>
            <a:br>
              <a:rPr lang="en-GB" sz="2400"/>
            </a:br>
            <a:br>
              <a:rPr lang="en-GB" sz="2400"/>
            </a:br>
            <a:r>
              <a:rPr lang="en-GB" sz="2400"/>
              <a:t>How about 511.1 milliseconds (0.5111 seconds)?</a:t>
            </a:r>
            <a:br>
              <a:rPr lang="en-GB" sz="2400"/>
            </a:br>
            <a:br>
              <a:rPr lang="en-GB" sz="2400"/>
            </a:br>
            <a:r>
              <a:rPr lang="en-GB" sz="2400"/>
              <a:t>48,000 * 0.5111 = 24532.8 samples</a:t>
            </a:r>
            <a:br>
              <a:rPr lang="en-GB" sz="2400"/>
            </a:br>
            <a:br>
              <a:rPr lang="en-GB" sz="2400" b="1"/>
            </a:br>
            <a:r>
              <a:rPr lang="en-GB" sz="2400" b="1"/>
              <a:t>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86143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790437-2377-4D43-8D65-81EBFC0F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Fractional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A41F-285F-F643-9A4F-A18CE87B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When a delay time falls between samples, you need a </a:t>
            </a:r>
            <a:r>
              <a:rPr lang="en-GB" sz="2000" b="1" i="1" dirty="0"/>
              <a:t>fractional delay line</a:t>
            </a:r>
            <a:r>
              <a:rPr lang="en-GB" sz="2000" dirty="0"/>
              <a:t>. 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To create a fractional delay line you need to use interpolation to get a value between samples.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There are many different types of interpolation algorithms, but the idea behind it are the same. Interpolation uses existing data to estimate the value of an unknown point.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In a delay line, this means using the samples surrounding the fractional point to estimate the value at that given moment in time.</a:t>
            </a:r>
          </a:p>
        </p:txBody>
      </p:sp>
    </p:spTree>
    <p:extLst>
      <p:ext uri="{BB962C8B-B14F-4D97-AF65-F5344CB8AC3E}">
        <p14:creationId xmlns:p14="http://schemas.microsoft.com/office/powerpoint/2010/main" val="114691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BC76FFD1-25FD-8A42-AD7C-AF55B42A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" y="102686"/>
            <a:ext cx="7529540" cy="4028303"/>
          </a:xfrm>
          <a:prstGeom prst="rect">
            <a:avLst/>
          </a:prstGeom>
        </p:spPr>
      </p:pic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9F7990D0-BF3B-8C4C-AC7E-9A3866B9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26" y="1411565"/>
            <a:ext cx="4122120" cy="1020224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B70AF-560B-0440-8DD8-E95D60A0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GB" sz="3400" dirty="0">
                <a:solidFill>
                  <a:schemeClr val="bg1"/>
                </a:solidFill>
              </a:rPr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A81B-FC6B-DB41-9A7F-78562322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For linear interpolation, the value of a signal between samples is estimated by a linear combination of the two closest samples:</a:t>
            </a: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85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B70AF-560B-0440-8DD8-E95D60A0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66" y="538713"/>
            <a:ext cx="4892040" cy="612498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Cubic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A81B-FC6B-DB41-9A7F-78562322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66" y="1417320"/>
            <a:ext cx="5204622" cy="4690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/>
              <a:t>Cubic interpolation determines an estimated value of a signal between two samples by incorporating the amplitude of the four closest samples.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In theory, by incorporating additional samples in the estimate, then a more accurate estimate can be made. However, an increase in computational complexity is necessary, as each estimate requires additional processing steps 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B84F71D-4BB2-5B4B-97AC-EF562EA2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15" y="2094126"/>
            <a:ext cx="5620519" cy="26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4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8218-C2A7-834B-B3E9-6A0D9B1A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045"/>
            <a:ext cx="2543175" cy="132556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Exercise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12FE-1618-044A-86B8-D2ED47EA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215782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Use the following tabulated data to calculate the value of a 5.67 sample delay for both linear and cubic interpolations.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E84A6C7-CD1D-DA49-A64D-7E203061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80528"/>
              </p:ext>
            </p:extLst>
          </p:nvPr>
        </p:nvGraphicFramePr>
        <p:xfrm>
          <a:off x="2289564" y="3033676"/>
          <a:ext cx="761287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0822">
                  <a:extLst>
                    <a:ext uri="{9D8B030D-6E8A-4147-A177-3AD203B41FA5}">
                      <a16:colId xmlns:a16="http://schemas.microsoft.com/office/drawing/2014/main" val="3558063568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4162477731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7783226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98609711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714618018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41703103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1418223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6127354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6753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701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Sample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6677"/>
                  </a:ext>
                </a:extLst>
              </a:tr>
            </a:tbl>
          </a:graphicData>
        </a:graphic>
      </p:graphicFrame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B0F8957B-BB4F-864E-8F71-E784D157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8" y="4685424"/>
            <a:ext cx="4122120" cy="1020224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E10204D6-98EE-FC4B-85B0-BFC025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15" y="3890549"/>
            <a:ext cx="5494685" cy="26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1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8218-C2A7-834B-B3E9-6A0D9B1A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045"/>
            <a:ext cx="2543175" cy="132556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Exercise 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12FE-1618-044A-86B8-D2ED47EA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75" y="2123608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Create a MATLAB delay plug-in which implements a fractional delay line.</a:t>
            </a:r>
            <a:br>
              <a:rPr lang="en-GB" sz="2000" dirty="0">
                <a:solidFill>
                  <a:schemeClr val="bg1"/>
                </a:solidFill>
              </a:rPr>
            </a:b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Additional Task: Make it switchable between linear and cubic interpolation.</a:t>
            </a:r>
            <a:br>
              <a:rPr lang="en-GB" sz="2000" dirty="0">
                <a:solidFill>
                  <a:schemeClr val="bg1"/>
                </a:solidFill>
              </a:rPr>
            </a:b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>
                <a:solidFill>
                  <a:schemeClr val="bg1"/>
                </a:solidFill>
              </a:rPr>
              <a:t>Additional </a:t>
            </a:r>
            <a:r>
              <a:rPr lang="en-GB" sz="2000" dirty="0">
                <a:solidFill>
                  <a:schemeClr val="bg1"/>
                </a:solidFill>
              </a:rPr>
              <a:t>Task: Create a VST using the Audio Toolbox, as shown in the Prototyping lecture.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2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B9FC1-B552-C349-B36F-1AB46535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EE43-0660-CB47-9707-C29D5F91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What are systems with Memory?</a:t>
            </a:r>
          </a:p>
          <a:p>
            <a:r>
              <a:rPr lang="en-GB" dirty="0">
                <a:solidFill>
                  <a:srgbClr val="FFFFFF"/>
                </a:solidFill>
              </a:rPr>
              <a:t>What are Delay Line Effects?</a:t>
            </a:r>
          </a:p>
          <a:p>
            <a:r>
              <a:rPr lang="en-GB" dirty="0">
                <a:solidFill>
                  <a:srgbClr val="FFFFFF"/>
                </a:solidFill>
              </a:rPr>
              <a:t>What is a circular buffers and why are they necessary?</a:t>
            </a:r>
          </a:p>
          <a:p>
            <a:pPr lvl="1"/>
            <a:r>
              <a:rPr lang="en-GB" sz="2800" dirty="0">
                <a:solidFill>
                  <a:srgbClr val="FFFFFF"/>
                </a:solidFill>
              </a:rPr>
              <a:t>Fractional delay</a:t>
            </a:r>
          </a:p>
          <a:p>
            <a:pPr lvl="1"/>
            <a:r>
              <a:rPr lang="en-GB" sz="2800" dirty="0">
                <a:solidFill>
                  <a:srgbClr val="FFFFFF"/>
                </a:solidFill>
              </a:rPr>
              <a:t>Interpolation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Creating a delay effects in MATLAB</a:t>
            </a:r>
          </a:p>
        </p:txBody>
      </p:sp>
    </p:spTree>
    <p:extLst>
      <p:ext uri="{BB962C8B-B14F-4D97-AF65-F5344CB8AC3E}">
        <p14:creationId xmlns:p14="http://schemas.microsoft.com/office/powerpoint/2010/main" val="41083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E2D3B-5A9B-BB43-AB16-F01FED30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Systems with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7F53-0469-D74D-AD64-CC01B50C2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The gain and distortion algorithms we have written so far have all been </a:t>
            </a:r>
            <a:r>
              <a:rPr lang="en-GB" sz="2000" i="1"/>
              <a:t>memoryless systems</a:t>
            </a:r>
            <a:r>
              <a:rPr lang="en-GB" sz="2000"/>
              <a:t>. </a:t>
            </a:r>
            <a:br>
              <a:rPr lang="en-GB" sz="2000"/>
            </a:br>
            <a:br>
              <a:rPr lang="en-GB" sz="2000"/>
            </a:br>
            <a:r>
              <a:rPr lang="en-GB" sz="2000"/>
              <a:t>This means that the system only depends on the input to the system at the same time. These systems do not require the memory of previous time samples to process a signal. </a:t>
            </a:r>
          </a:p>
          <a:p>
            <a:pPr marL="0" indent="0">
              <a:buNone/>
            </a:pPr>
            <a:r>
              <a:rPr lang="en-GB" sz="2000"/>
              <a:t>However, many signal processing systems used in audio where the output at any time can depend on the input signal at a previous time. These systems require memory to store the input samples for later use. These are </a:t>
            </a:r>
            <a:r>
              <a:rPr lang="en-GB" sz="2000" i="1"/>
              <a:t>systems with memory</a:t>
            </a:r>
            <a:r>
              <a:rPr lang="en-GB" sz="2000"/>
              <a:t>. </a:t>
            </a:r>
            <a:br>
              <a:rPr lang="en-GB" sz="2000"/>
            </a:br>
            <a:br>
              <a:rPr lang="en-GB" sz="2000"/>
            </a:br>
            <a:r>
              <a:rPr lang="en-GB" sz="2000"/>
              <a:t>In fact, we have encountered a system with memory when we used parameter smoothing.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44386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AFE26-5316-DC4C-AA49-0CDDF8AB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730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Delay Block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8B83-22B9-6948-9C74-1CFACC83A1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1471613"/>
                <a:ext cx="11501004" cy="470534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Systems with memory have the ability to temporarily store a signal and delay it over time. </a:t>
                </a:r>
                <a:br>
                  <a:rPr lang="en-GB" sz="2200" dirty="0"/>
                </a:br>
                <a:br>
                  <a:rPr lang="en-GB" sz="2200" dirty="0"/>
                </a:br>
                <a:r>
                  <a:rPr lang="en-GB" sz="2200" dirty="0"/>
                  <a:t>A </a:t>
                </a:r>
                <a:r>
                  <a:rPr lang="en-GB" sz="2200" b="1" dirty="0"/>
                  <a:t>delay </a:t>
                </a:r>
                <a:r>
                  <a:rPr lang="en-GB" sz="2200" dirty="0"/>
                  <a:t>processing block receives a sample of the input signal at sample number </a:t>
                </a:r>
                <a:r>
                  <a:rPr lang="en-GB" sz="2200" i="1" dirty="0"/>
                  <a:t>n </a:t>
                </a:r>
                <a:r>
                  <a:rPr lang="en-GB" sz="2200" dirty="0"/>
                  <a:t>and stores this sample in memory for some number of samples, </a:t>
                </a:r>
                <a:r>
                  <a:rPr lang="en-GB" sz="2200" i="1" dirty="0"/>
                  <a:t>d</a:t>
                </a:r>
                <a:r>
                  <a:rPr lang="en-GB" sz="2200" dirty="0"/>
                  <a:t>.</a:t>
                </a:r>
                <a:br>
                  <a:rPr lang="en-GB" sz="2200" dirty="0"/>
                </a:br>
                <a:br>
                  <a:rPr lang="en-GB" sz="2200" dirty="0"/>
                </a:br>
                <a:r>
                  <a:rPr lang="en-GB" sz="2200" dirty="0"/>
                  <a:t>At sample number </a:t>
                </a:r>
                <a:r>
                  <a:rPr lang="en-GB" sz="2200" i="1" dirty="0"/>
                  <a:t>n </a:t>
                </a:r>
                <a:r>
                  <a:rPr lang="en-GB" sz="2200" dirty="0"/>
                  <a:t>+ </a:t>
                </a:r>
                <a:r>
                  <a:rPr lang="en-GB" sz="2200" i="1" dirty="0"/>
                  <a:t>d</a:t>
                </a:r>
                <a:r>
                  <a:rPr lang="en-GB" sz="2200" dirty="0"/>
                  <a:t>, the output of a delay processing block is the input sample, </a:t>
                </a:r>
                <a:r>
                  <a:rPr lang="en-GB" sz="2200" i="1" dirty="0"/>
                  <a:t>x</a:t>
                </a:r>
                <a:r>
                  <a:rPr lang="en-GB" sz="2200" dirty="0"/>
                  <a:t>[</a:t>
                </a:r>
                <a:r>
                  <a:rPr lang="en-GB" sz="2200" i="1" dirty="0"/>
                  <a:t>n</a:t>
                </a:r>
                <a:r>
                  <a:rPr lang="en-GB" sz="2200" dirty="0"/>
                  <a:t>]. </a:t>
                </a:r>
                <a:br>
                  <a:rPr lang="en-GB" sz="2200" dirty="0"/>
                </a:br>
                <a:br>
                  <a:rPr lang="en-GB" sz="2200" dirty="0"/>
                </a:br>
                <a:r>
                  <a:rPr lang="en-GB" sz="2200" dirty="0"/>
                  <a:t>Therefore, when input sample </a:t>
                </a:r>
                <a:r>
                  <a:rPr lang="en-GB" sz="2200" i="1" dirty="0"/>
                  <a:t>x</a:t>
                </a:r>
                <a:r>
                  <a:rPr lang="en-GB" sz="2200" dirty="0"/>
                  <a:t>[</a:t>
                </a:r>
                <a:r>
                  <a:rPr lang="en-GB" sz="2200" i="1" dirty="0"/>
                  <a:t>n</a:t>
                </a:r>
                <a:r>
                  <a:rPr lang="en-GB" sz="2200" dirty="0"/>
                  <a:t>] is received by a delay processing block, the output of the block at the same time is the sample </a:t>
                </a:r>
                <a:r>
                  <a:rPr lang="en-GB" sz="2200" i="1" dirty="0"/>
                  <a:t>x</a:t>
                </a:r>
                <a:r>
                  <a:rPr lang="en-GB" sz="2200" dirty="0"/>
                  <a:t>[</a:t>
                </a:r>
                <a:r>
                  <a:rPr lang="en-GB" sz="2200" i="1" dirty="0"/>
                  <a:t>n </a:t>
                </a:r>
                <a:r>
                  <a:rPr lang="en-GB" sz="2200" dirty="0"/>
                  <a:t>− </a:t>
                </a:r>
                <a:r>
                  <a:rPr lang="en-GB" sz="2200" i="1" dirty="0"/>
                  <a:t>d</a:t>
                </a:r>
                <a:r>
                  <a:rPr lang="en-GB" sz="2200" dirty="0"/>
                  <a:t>], or the sample stored in memory for </a:t>
                </a:r>
                <a:r>
                  <a:rPr lang="en-GB" sz="2200" i="1" dirty="0"/>
                  <a:t>d </a:t>
                </a:r>
                <a:r>
                  <a:rPr lang="en-GB" sz="2200" dirty="0"/>
                  <a:t>samples </a:t>
                </a:r>
                <a:br>
                  <a:rPr lang="en-GB" sz="2200" dirty="0"/>
                </a:br>
                <a:br>
                  <a:rPr lang="en-GB" sz="2200" dirty="0"/>
                </a:br>
                <a:r>
                  <a:rPr lang="en-GB" sz="2200" dirty="0"/>
                  <a:t>In order to simplify the display of a block diagram, the 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2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200" i="1" dirty="0"/>
                  <a:t> </a:t>
                </a:r>
                <a:r>
                  <a:rPr lang="en-GB" sz="2200" dirty="0"/>
                  <a:t>is used to represent a delay block of </a:t>
                </a:r>
                <a:r>
                  <a:rPr lang="en-GB" sz="2200" i="1" dirty="0"/>
                  <a:t>d </a:t>
                </a:r>
                <a:r>
                  <a:rPr lang="en-GB" sz="2200" dirty="0"/>
                  <a:t>samples. This convention comes from the z-plane. 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8B83-22B9-6948-9C74-1CFACC83A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1471613"/>
                <a:ext cx="11501004" cy="4705349"/>
              </a:xfrm>
              <a:blipFill>
                <a:blip r:embed="rId2"/>
                <a:stretch>
                  <a:fillRect l="-662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99ED034-4C3F-1547-B4B4-2E37515B1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27" y="5386387"/>
            <a:ext cx="7589250" cy="11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7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6BB05-EBAC-854C-A86D-61308178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Delay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6970-2176-9E43-A982-6CE3EA31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For a system to “remember” past audio samples you need to be able store them in a computers memory.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A collection of audio samples stored for the purpose of reading them back at a later date is called a </a:t>
            </a:r>
            <a:r>
              <a:rPr lang="en-GB" sz="2400" b="1" i="1" dirty="0"/>
              <a:t>delay buffer </a:t>
            </a:r>
            <a:r>
              <a:rPr lang="en-GB" sz="2400" dirty="0"/>
              <a:t>or</a:t>
            </a:r>
            <a:r>
              <a:rPr lang="en-GB" sz="2400" i="1" dirty="0"/>
              <a:t> </a:t>
            </a:r>
            <a:r>
              <a:rPr lang="en-GB" sz="2400" b="1" i="1" dirty="0"/>
              <a:t>delay line</a:t>
            </a:r>
            <a:r>
              <a:rPr lang="en-GB" sz="2400" i="1" dirty="0"/>
              <a:t>.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58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C3A22-72FB-9344-89C3-146ECC84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Delay Line Effects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3D17-06CA-194B-89F8-8503D259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Systems that utilise delay blocks are often called </a:t>
            </a:r>
            <a:r>
              <a:rPr lang="en-GB" sz="2400" i="1" dirty="0"/>
              <a:t>Delay Line Effects. </a:t>
            </a:r>
            <a:r>
              <a:rPr lang="en-GB" sz="2400" dirty="0"/>
              <a:t>Delay line effects are a cornerstone of DSP and can be used creatively to make many effects that extend past audible delays, including:</a:t>
            </a:r>
            <a:br>
              <a:rPr lang="en-GB" sz="2400" dirty="0"/>
            </a:br>
            <a:br>
              <a:rPr lang="en-GB" sz="2400" i="1" dirty="0"/>
            </a:br>
            <a:r>
              <a:rPr lang="en-GB" sz="2400" i="1" dirty="0"/>
              <a:t>Modulation effects - Phasing, flanging, Comb-</a:t>
            </a:r>
          </a:p>
          <a:p>
            <a:pPr marL="0" indent="0">
              <a:buNone/>
            </a:pPr>
            <a:r>
              <a:rPr lang="en-GB" sz="2400" i="1" dirty="0"/>
              <a:t>Filtering, Chorus Spatial effects - Reverb.</a:t>
            </a:r>
          </a:p>
          <a:p>
            <a:pPr marL="0" indent="0">
              <a:buNone/>
            </a:pPr>
            <a:r>
              <a:rPr lang="en-GB" sz="2400" i="1" dirty="0"/>
              <a:t>Spectral effects – EQ.</a:t>
            </a:r>
            <a:br>
              <a:rPr lang="en-GB" sz="2400" i="1" dirty="0"/>
            </a:br>
            <a:br>
              <a:rPr lang="en-GB" sz="2400" i="1" dirty="0"/>
            </a:br>
            <a:r>
              <a:rPr lang="en-GB" sz="2400" dirty="0"/>
              <a:t>The creating of Modulation effects will be covered in Week 14. This week we will concentrate on audible delays.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3670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3296-C2DE-8849-8D50-50284D70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Linear Buffer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9C46-AD4D-6E44-B33A-6C23BB76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1" y="2686051"/>
            <a:ext cx="4429825" cy="34903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One way to create a delay buffer is to add a new sample into the start of the buffer at every sample period and shift the rest of the samples one place towards the back of the buffer.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What are the problems with this approach?</a:t>
            </a:r>
          </a:p>
        </p:txBody>
      </p:sp>
      <p:pic>
        <p:nvPicPr>
          <p:cNvPr id="5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CC7B3F43-92B2-5B49-BBE0-EADC9795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15" y="903730"/>
            <a:ext cx="6481605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1DC43-6761-E04A-B755-6F03AC92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700777"/>
            <a:ext cx="2475358" cy="132556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Exercise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1393-0675-1145-8D57-5342F897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bg1"/>
                </a:solidFill>
              </a:rPr>
              <a:t>Create a 5 sample-long delay using Linear Buffer in MATLAB. </a:t>
            </a:r>
            <a:br>
              <a:rPr lang="en-GB" sz="2000">
                <a:solidFill>
                  <a:schemeClr val="bg1"/>
                </a:solidFill>
              </a:rPr>
            </a:br>
            <a:br>
              <a:rPr lang="en-GB" sz="2000">
                <a:solidFill>
                  <a:schemeClr val="bg1"/>
                </a:solidFill>
              </a:rPr>
            </a:br>
            <a:r>
              <a:rPr lang="en-GB" sz="2000">
                <a:solidFill>
                  <a:schemeClr val="bg1"/>
                </a:solidFill>
              </a:rPr>
              <a:t>This must use the the provided .wav impulse</a:t>
            </a:r>
            <a:br>
              <a:rPr lang="en-GB" sz="2000">
                <a:solidFill>
                  <a:schemeClr val="bg1"/>
                </a:solidFill>
              </a:rPr>
            </a:br>
            <a:br>
              <a:rPr lang="en-GB" sz="2000">
                <a:solidFill>
                  <a:schemeClr val="bg1"/>
                </a:solidFill>
              </a:rPr>
            </a:br>
            <a:r>
              <a:rPr lang="en-GB" sz="2000">
                <a:solidFill>
                  <a:schemeClr val="bg1"/>
                </a:solidFill>
              </a:rPr>
              <a:t>Please graph the input and output signals to confirm your solution works.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FEC22-BD12-8248-A437-1D2FDC39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Circular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003A-D46C-5942-98DA-AC430C94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One approach to avoid the inefficient task of shifting samples in a linear buffer is to use a </a:t>
            </a:r>
            <a:r>
              <a:rPr lang="en-GB" sz="2000" b="1" dirty="0">
                <a:solidFill>
                  <a:srgbClr val="FFFFFF"/>
                </a:solidFill>
              </a:rPr>
              <a:t>circular buffer</a:t>
            </a:r>
            <a:r>
              <a:rPr lang="en-GB" sz="2000" dirty="0">
                <a:solidFill>
                  <a:srgbClr val="FFFFFF"/>
                </a:solidFill>
              </a:rPr>
              <a:t>. </a:t>
            </a:r>
            <a:br>
              <a:rPr lang="en-GB" sz="2000" dirty="0">
                <a:solidFill>
                  <a:srgbClr val="FFFFFF"/>
                </a:solidFill>
              </a:rPr>
            </a:br>
            <a:br>
              <a:rPr lang="en-GB" sz="20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In a circular buffer, the value of each element is stored one time in its location and does not shift during an iteration. </a:t>
            </a:r>
            <a:br>
              <a:rPr lang="en-GB" sz="2000" dirty="0">
                <a:solidFill>
                  <a:srgbClr val="FFFFFF"/>
                </a:solidFill>
              </a:rPr>
            </a:br>
            <a:br>
              <a:rPr lang="en-GB" sz="2000" dirty="0">
                <a:solidFill>
                  <a:srgbClr val="FFFFFF"/>
                </a:solidFill>
              </a:rPr>
            </a:br>
            <a:r>
              <a:rPr lang="en-GB" sz="2000">
                <a:solidFill>
                  <a:srgbClr val="FFFFFF"/>
                </a:solidFill>
              </a:rPr>
              <a:t>Instead, the relative location of the start of the buffer is changed during an iteration. </a:t>
            </a:r>
            <a:r>
              <a:rPr lang="en-GB" sz="2000" dirty="0">
                <a:solidFill>
                  <a:srgbClr val="FFFFFF"/>
                </a:solidFill>
              </a:rPr>
              <a:t>Therefore, it is only necessary to change one value (the buffer index) during an iteration instead of every element of the buffer. </a:t>
            </a:r>
            <a:br>
              <a:rPr lang="en-GB" sz="2000" dirty="0">
                <a:solidFill>
                  <a:srgbClr val="FFFFFF"/>
                </a:solidFill>
              </a:rPr>
            </a:br>
            <a:br>
              <a:rPr lang="en-GB" sz="20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The index of the delayed sample is determined relative to the current buffer index. </a:t>
            </a: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1048</Words>
  <Application>Microsoft Macintosh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Tw Cen MT</vt:lpstr>
      <vt:lpstr>Office Theme</vt:lpstr>
      <vt:lpstr>Audio Programming 2</vt:lpstr>
      <vt:lpstr>Today’s Lecture</vt:lpstr>
      <vt:lpstr>Systems with Memory</vt:lpstr>
      <vt:lpstr>Delay Block Systems</vt:lpstr>
      <vt:lpstr>Delay Buffers</vt:lpstr>
      <vt:lpstr>Delay Line Effects </vt:lpstr>
      <vt:lpstr>Linear Buffer </vt:lpstr>
      <vt:lpstr>Exercise 1</vt:lpstr>
      <vt:lpstr>Circular Buffers</vt:lpstr>
      <vt:lpstr>Circular Buffers Visually</vt:lpstr>
      <vt:lpstr>Exercise 2</vt:lpstr>
      <vt:lpstr>Delay Line Maths</vt:lpstr>
      <vt:lpstr>Fractional Delay</vt:lpstr>
      <vt:lpstr>Linear Interpolation</vt:lpstr>
      <vt:lpstr>Cubic Interpolation</vt:lpstr>
      <vt:lpstr>Exercise 3</vt:lpstr>
      <vt:lpstr>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Programming 2</dc:title>
  <dc:creator>Peter Dowsett</dc:creator>
  <cp:lastModifiedBy>Peter Dowsett</cp:lastModifiedBy>
  <cp:revision>1</cp:revision>
  <dcterms:created xsi:type="dcterms:W3CDTF">2021-11-09T22:35:46Z</dcterms:created>
  <dcterms:modified xsi:type="dcterms:W3CDTF">2022-01-02T23:42:37Z</dcterms:modified>
</cp:coreProperties>
</file>