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5" r:id="rId3"/>
    <p:sldId id="256" r:id="rId4"/>
    <p:sldId id="259" r:id="rId5"/>
    <p:sldId id="263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0CF9E-4FBA-FD40-A9BE-4B02E8FDC777}" v="35" dt="2021-11-18T14:03:49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Dowsett" userId="daba023a-1631-4bb8-a274-657adc2f73a1" providerId="ADAL" clId="{7910CF9E-4FBA-FD40-A9BE-4B02E8FDC777}"/>
    <pc:docChg chg="undo custSel addSld delSld modSld sldOrd">
      <pc:chgData name="Peter Dowsett" userId="daba023a-1631-4bb8-a274-657adc2f73a1" providerId="ADAL" clId="{7910CF9E-4FBA-FD40-A9BE-4B02E8FDC777}" dt="2021-11-18T14:03:49.773" v="2721" actId="20577"/>
      <pc:docMkLst>
        <pc:docMk/>
      </pc:docMkLst>
      <pc:sldChg chg="modSp mod">
        <pc:chgData name="Peter Dowsett" userId="daba023a-1631-4bb8-a274-657adc2f73a1" providerId="ADAL" clId="{7910CF9E-4FBA-FD40-A9BE-4B02E8FDC777}" dt="2021-11-17T22:34:45.442" v="31" actId="20577"/>
        <pc:sldMkLst>
          <pc:docMk/>
          <pc:sldMk cId="433854504" sldId="256"/>
        </pc:sldMkLst>
        <pc:spChg chg="mod">
          <ac:chgData name="Peter Dowsett" userId="daba023a-1631-4bb8-a274-657adc2f73a1" providerId="ADAL" clId="{7910CF9E-4FBA-FD40-A9BE-4B02E8FDC777}" dt="2021-11-17T22:34:45.442" v="31" actId="20577"/>
          <ac:spMkLst>
            <pc:docMk/>
            <pc:sldMk cId="433854504" sldId="256"/>
            <ac:spMk id="3" creationId="{8897A3BC-D874-1A4A-B5AF-E8195116D4B3}"/>
          </ac:spMkLst>
        </pc:spChg>
      </pc:sldChg>
      <pc:sldChg chg="modSp mod">
        <pc:chgData name="Peter Dowsett" userId="daba023a-1631-4bb8-a274-657adc2f73a1" providerId="ADAL" clId="{7910CF9E-4FBA-FD40-A9BE-4B02E8FDC777}" dt="2021-11-17T22:53:52.944" v="651" actId="113"/>
        <pc:sldMkLst>
          <pc:docMk/>
          <pc:sldMk cId="1541730646" sldId="259"/>
        </pc:sldMkLst>
        <pc:spChg chg="mod">
          <ac:chgData name="Peter Dowsett" userId="daba023a-1631-4bb8-a274-657adc2f73a1" providerId="ADAL" clId="{7910CF9E-4FBA-FD40-A9BE-4B02E8FDC777}" dt="2021-11-17T22:36:28.198" v="54" actId="20577"/>
          <ac:spMkLst>
            <pc:docMk/>
            <pc:sldMk cId="1541730646" sldId="259"/>
            <ac:spMk id="2" creationId="{1371051F-309A-574C-A5A2-4CA743BEAD8E}"/>
          </ac:spMkLst>
        </pc:spChg>
        <pc:spChg chg="mod">
          <ac:chgData name="Peter Dowsett" userId="daba023a-1631-4bb8-a274-657adc2f73a1" providerId="ADAL" clId="{7910CF9E-4FBA-FD40-A9BE-4B02E8FDC777}" dt="2021-11-17T22:53:52.944" v="651" actId="113"/>
          <ac:spMkLst>
            <pc:docMk/>
            <pc:sldMk cId="1541730646" sldId="259"/>
            <ac:spMk id="3" creationId="{C6351B0E-41E4-6442-B745-A21DEB07DDEE}"/>
          </ac:spMkLst>
        </pc:spChg>
      </pc:sldChg>
      <pc:sldChg chg="addSp delSp modSp mod">
        <pc:chgData name="Peter Dowsett" userId="daba023a-1631-4bb8-a274-657adc2f73a1" providerId="ADAL" clId="{7910CF9E-4FBA-FD40-A9BE-4B02E8FDC777}" dt="2021-11-17T22:47:03.353" v="337" actId="27636"/>
        <pc:sldMkLst>
          <pc:docMk/>
          <pc:sldMk cId="2146811809" sldId="260"/>
        </pc:sldMkLst>
        <pc:spChg chg="mod">
          <ac:chgData name="Peter Dowsett" userId="daba023a-1631-4bb8-a274-657adc2f73a1" providerId="ADAL" clId="{7910CF9E-4FBA-FD40-A9BE-4B02E8FDC777}" dt="2021-11-17T22:40:27.436" v="97" actId="20577"/>
          <ac:spMkLst>
            <pc:docMk/>
            <pc:sldMk cId="2146811809" sldId="260"/>
            <ac:spMk id="2" creationId="{F4364017-0FDC-A840-8451-72F4E6F128B6}"/>
          </ac:spMkLst>
        </pc:spChg>
        <pc:spChg chg="mod">
          <ac:chgData name="Peter Dowsett" userId="daba023a-1631-4bb8-a274-657adc2f73a1" providerId="ADAL" clId="{7910CF9E-4FBA-FD40-A9BE-4B02E8FDC777}" dt="2021-11-17T22:47:03.353" v="337" actId="27636"/>
          <ac:spMkLst>
            <pc:docMk/>
            <pc:sldMk cId="2146811809" sldId="260"/>
            <ac:spMk id="3" creationId="{968365EA-6022-F341-BF99-7B0182FB413F}"/>
          </ac:spMkLst>
        </pc:spChg>
        <pc:spChg chg="add del">
          <ac:chgData name="Peter Dowsett" userId="daba023a-1631-4bb8-a274-657adc2f73a1" providerId="ADAL" clId="{7910CF9E-4FBA-FD40-A9BE-4B02E8FDC777}" dt="2021-11-17T22:40:31.878" v="99"/>
          <ac:spMkLst>
            <pc:docMk/>
            <pc:sldMk cId="2146811809" sldId="260"/>
            <ac:spMk id="4" creationId="{C1882100-1227-0B4A-A309-1CF9171D71FA}"/>
          </ac:spMkLst>
        </pc:spChg>
        <pc:spChg chg="add del">
          <ac:chgData name="Peter Dowsett" userId="daba023a-1631-4bb8-a274-657adc2f73a1" providerId="ADAL" clId="{7910CF9E-4FBA-FD40-A9BE-4B02E8FDC777}" dt="2021-11-17T22:40:31.878" v="99"/>
          <ac:spMkLst>
            <pc:docMk/>
            <pc:sldMk cId="2146811809" sldId="260"/>
            <ac:spMk id="5" creationId="{A155605D-267E-9A43-A895-AA3A7457EE7F}"/>
          </ac:spMkLst>
        </pc:spChg>
        <pc:spChg chg="add del">
          <ac:chgData name="Peter Dowsett" userId="daba023a-1631-4bb8-a274-657adc2f73a1" providerId="ADAL" clId="{7910CF9E-4FBA-FD40-A9BE-4B02E8FDC777}" dt="2021-11-17T22:40:35.345" v="101"/>
          <ac:spMkLst>
            <pc:docMk/>
            <pc:sldMk cId="2146811809" sldId="260"/>
            <ac:spMk id="6" creationId="{CBE20E4A-165F-E642-83B3-142652DA5FAF}"/>
          </ac:spMkLst>
        </pc:spChg>
        <pc:spChg chg="add del">
          <ac:chgData name="Peter Dowsett" userId="daba023a-1631-4bb8-a274-657adc2f73a1" providerId="ADAL" clId="{7910CF9E-4FBA-FD40-A9BE-4B02E8FDC777}" dt="2021-11-17T22:40:35.345" v="101"/>
          <ac:spMkLst>
            <pc:docMk/>
            <pc:sldMk cId="2146811809" sldId="260"/>
            <ac:spMk id="7" creationId="{E15EB787-AE56-3041-942B-8FA4E4289DA8}"/>
          </ac:spMkLst>
        </pc:spChg>
        <pc:spChg chg="add del">
          <ac:chgData name="Peter Dowsett" userId="daba023a-1631-4bb8-a274-657adc2f73a1" providerId="ADAL" clId="{7910CF9E-4FBA-FD40-A9BE-4B02E8FDC777}" dt="2021-11-17T22:41:06.071" v="114"/>
          <ac:spMkLst>
            <pc:docMk/>
            <pc:sldMk cId="2146811809" sldId="260"/>
            <ac:spMk id="9" creationId="{FE1C13F4-9FB3-2645-B9EE-FAF6CD0CB013}"/>
          </ac:spMkLst>
        </pc:spChg>
      </pc:sldChg>
      <pc:sldChg chg="modSp new del mod">
        <pc:chgData name="Peter Dowsett" userId="daba023a-1631-4bb8-a274-657adc2f73a1" providerId="ADAL" clId="{7910CF9E-4FBA-FD40-A9BE-4B02E8FDC777}" dt="2021-11-17T22:48:02.427" v="400" actId="2696"/>
        <pc:sldMkLst>
          <pc:docMk/>
          <pc:sldMk cId="2118429872" sldId="261"/>
        </pc:sldMkLst>
        <pc:spChg chg="mod">
          <ac:chgData name="Peter Dowsett" userId="daba023a-1631-4bb8-a274-657adc2f73a1" providerId="ADAL" clId="{7910CF9E-4FBA-FD40-A9BE-4B02E8FDC777}" dt="2021-11-17T22:43:31.720" v="188" actId="20577"/>
          <ac:spMkLst>
            <pc:docMk/>
            <pc:sldMk cId="2118429872" sldId="261"/>
            <ac:spMk id="2" creationId="{5D1A32C3-6C3B-C04A-A20D-78F7EDF5FE28}"/>
          </ac:spMkLst>
        </pc:spChg>
        <pc:spChg chg="mod">
          <ac:chgData name="Peter Dowsett" userId="daba023a-1631-4bb8-a274-657adc2f73a1" providerId="ADAL" clId="{7910CF9E-4FBA-FD40-A9BE-4B02E8FDC777}" dt="2021-11-17T22:43:37.767" v="199" actId="20577"/>
          <ac:spMkLst>
            <pc:docMk/>
            <pc:sldMk cId="2118429872" sldId="261"/>
            <ac:spMk id="3" creationId="{8411E122-577F-264D-A382-AD507750F279}"/>
          </ac:spMkLst>
        </pc:spChg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4108920630" sldId="261"/>
        </pc:sldMkLst>
      </pc:sldChg>
      <pc:sldChg chg="addSp delSp modSp new mod ord setBg">
        <pc:chgData name="Peter Dowsett" userId="daba023a-1631-4bb8-a274-657adc2f73a1" providerId="ADAL" clId="{7910CF9E-4FBA-FD40-A9BE-4B02E8FDC777}" dt="2021-11-17T23:05:53.856" v="1299" actId="26606"/>
        <pc:sldMkLst>
          <pc:docMk/>
          <pc:sldMk cId="1894110557" sldId="262"/>
        </pc:sldMkLst>
        <pc:spChg chg="mod">
          <ac:chgData name="Peter Dowsett" userId="daba023a-1631-4bb8-a274-657adc2f73a1" providerId="ADAL" clId="{7910CF9E-4FBA-FD40-A9BE-4B02E8FDC777}" dt="2021-11-17T23:05:53.856" v="1299" actId="26606"/>
          <ac:spMkLst>
            <pc:docMk/>
            <pc:sldMk cId="1894110557" sldId="262"/>
            <ac:spMk id="2" creationId="{9918D2ED-DF28-8049-A6DA-8FBB0EE866B3}"/>
          </ac:spMkLst>
        </pc:spChg>
        <pc:spChg chg="del mod">
          <ac:chgData name="Peter Dowsett" userId="daba023a-1631-4bb8-a274-657adc2f73a1" providerId="ADAL" clId="{7910CF9E-4FBA-FD40-A9BE-4B02E8FDC777}" dt="2021-11-17T22:49:27.369" v="401" actId="3680"/>
          <ac:spMkLst>
            <pc:docMk/>
            <pc:sldMk cId="1894110557" sldId="262"/>
            <ac:spMk id="3" creationId="{4363DF37-90B5-9A4D-9931-F4CED2243473}"/>
          </ac:spMkLst>
        </pc:spChg>
        <pc:spChg chg="add">
          <ac:chgData name="Peter Dowsett" userId="daba023a-1631-4bb8-a274-657adc2f73a1" providerId="ADAL" clId="{7910CF9E-4FBA-FD40-A9BE-4B02E8FDC777}" dt="2021-11-17T23:05:53.856" v="1299" actId="26606"/>
          <ac:spMkLst>
            <pc:docMk/>
            <pc:sldMk cId="1894110557" sldId="262"/>
            <ac:spMk id="9" creationId="{42A5316D-ED2F-4F89-B4B4-8D9240B1A348}"/>
          </ac:spMkLst>
        </pc:spChg>
        <pc:graphicFrameChg chg="add mod ord modGraphic">
          <ac:chgData name="Peter Dowsett" userId="daba023a-1631-4bb8-a274-657adc2f73a1" providerId="ADAL" clId="{7910CF9E-4FBA-FD40-A9BE-4B02E8FDC777}" dt="2021-11-17T23:05:53.856" v="1299" actId="26606"/>
          <ac:graphicFrameMkLst>
            <pc:docMk/>
            <pc:sldMk cId="1894110557" sldId="262"/>
            <ac:graphicFrameMk id="4" creationId="{71F19637-2842-A849-B8C9-A8DFF7371AFA}"/>
          </ac:graphicFrameMkLst>
        </pc:graphicFrameChg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2644257999" sldId="262"/>
        </pc:sldMkLst>
      </pc:sldChg>
      <pc:sldChg chg="addSp delSp modSp new mod setBg">
        <pc:chgData name="Peter Dowsett" userId="daba023a-1631-4bb8-a274-657adc2f73a1" providerId="ADAL" clId="{7910CF9E-4FBA-FD40-A9BE-4B02E8FDC777}" dt="2021-11-17T23:05:57.642" v="1300" actId="26606"/>
        <pc:sldMkLst>
          <pc:docMk/>
          <pc:sldMk cId="2854460889" sldId="263"/>
        </pc:sldMkLst>
        <pc:spChg chg="mod">
          <ac:chgData name="Peter Dowsett" userId="daba023a-1631-4bb8-a274-657adc2f73a1" providerId="ADAL" clId="{7910CF9E-4FBA-FD40-A9BE-4B02E8FDC777}" dt="2021-11-17T23:05:57.642" v="1300" actId="26606"/>
          <ac:spMkLst>
            <pc:docMk/>
            <pc:sldMk cId="2854460889" sldId="263"/>
            <ac:spMk id="2" creationId="{1769FAFF-4ABA-2240-9100-1B35BE83AD99}"/>
          </ac:spMkLst>
        </pc:spChg>
        <pc:spChg chg="del mod">
          <ac:chgData name="Peter Dowsett" userId="daba023a-1631-4bb8-a274-657adc2f73a1" providerId="ADAL" clId="{7910CF9E-4FBA-FD40-A9BE-4B02E8FDC777}" dt="2021-11-17T23:05:57.642" v="1300" actId="26606"/>
          <ac:spMkLst>
            <pc:docMk/>
            <pc:sldMk cId="2854460889" sldId="263"/>
            <ac:spMk id="3" creationId="{D5343192-DF3D-2141-B8FE-3C757334ACFE}"/>
          </ac:spMkLst>
        </pc:spChg>
        <pc:spChg chg="add">
          <ac:chgData name="Peter Dowsett" userId="daba023a-1631-4bb8-a274-657adc2f73a1" providerId="ADAL" clId="{7910CF9E-4FBA-FD40-A9BE-4B02E8FDC777}" dt="2021-11-17T23:05:57.642" v="1300" actId="26606"/>
          <ac:spMkLst>
            <pc:docMk/>
            <pc:sldMk cId="2854460889" sldId="263"/>
            <ac:spMk id="9" creationId="{42A5316D-ED2F-4F89-B4B4-8D9240B1A348}"/>
          </ac:spMkLst>
        </pc:spChg>
        <pc:graphicFrameChg chg="add">
          <ac:chgData name="Peter Dowsett" userId="daba023a-1631-4bb8-a274-657adc2f73a1" providerId="ADAL" clId="{7910CF9E-4FBA-FD40-A9BE-4B02E8FDC777}" dt="2021-11-17T23:05:57.642" v="1300" actId="26606"/>
          <ac:graphicFrameMkLst>
            <pc:docMk/>
            <pc:sldMk cId="2854460889" sldId="263"/>
            <ac:graphicFrameMk id="5" creationId="{38FDF4C3-EEE0-48EE-B8B0-B1EFFC0EB9DD}"/>
          </ac:graphicFrameMkLst>
        </pc:graphicFrameChg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2988975555" sldId="263"/>
        </pc:sldMkLst>
      </pc:sldChg>
      <pc:sldChg chg="addSp delSp modSp new mod setBg">
        <pc:chgData name="Peter Dowsett" userId="daba023a-1631-4bb8-a274-657adc2f73a1" providerId="ADAL" clId="{7910CF9E-4FBA-FD40-A9BE-4B02E8FDC777}" dt="2021-11-18T14:03:49.773" v="2721" actId="20577"/>
        <pc:sldMkLst>
          <pc:docMk/>
          <pc:sldMk cId="464668070" sldId="264"/>
        </pc:sldMkLst>
        <pc:spChg chg="mod">
          <ac:chgData name="Peter Dowsett" userId="daba023a-1631-4bb8-a274-657adc2f73a1" providerId="ADAL" clId="{7910CF9E-4FBA-FD40-A9BE-4B02E8FDC777}" dt="2021-11-17T23:24:54.403" v="2145" actId="26606"/>
          <ac:spMkLst>
            <pc:docMk/>
            <pc:sldMk cId="464668070" sldId="264"/>
            <ac:spMk id="2" creationId="{7CE44328-2E03-0A4B-871C-79CEFCC0A225}"/>
          </ac:spMkLst>
        </pc:spChg>
        <pc:spChg chg="del mod">
          <ac:chgData name="Peter Dowsett" userId="daba023a-1631-4bb8-a274-657adc2f73a1" providerId="ADAL" clId="{7910CF9E-4FBA-FD40-A9BE-4B02E8FDC777}" dt="2021-11-17T23:24:54.403" v="2145" actId="26606"/>
          <ac:spMkLst>
            <pc:docMk/>
            <pc:sldMk cId="464668070" sldId="264"/>
            <ac:spMk id="3" creationId="{AE281ABE-AE53-4F49-BD2D-A2E2ADF197EE}"/>
          </ac:spMkLst>
        </pc:spChg>
        <pc:spChg chg="add">
          <ac:chgData name="Peter Dowsett" userId="daba023a-1631-4bb8-a274-657adc2f73a1" providerId="ADAL" clId="{7910CF9E-4FBA-FD40-A9BE-4B02E8FDC777}" dt="2021-11-17T23:24:54.403" v="2145" actId="26606"/>
          <ac:spMkLst>
            <pc:docMk/>
            <pc:sldMk cId="464668070" sldId="264"/>
            <ac:spMk id="9" creationId="{42A5316D-ED2F-4F89-B4B4-8D9240B1A348}"/>
          </ac:spMkLst>
        </pc:spChg>
        <pc:graphicFrameChg chg="add mod">
          <ac:chgData name="Peter Dowsett" userId="daba023a-1631-4bb8-a274-657adc2f73a1" providerId="ADAL" clId="{7910CF9E-4FBA-FD40-A9BE-4B02E8FDC777}" dt="2021-11-18T14:03:49.773" v="2721" actId="20577"/>
          <ac:graphicFrameMkLst>
            <pc:docMk/>
            <pc:sldMk cId="464668070" sldId="264"/>
            <ac:graphicFrameMk id="5" creationId="{C97EDEF7-4123-4F42-9400-2733564A2745}"/>
          </ac:graphicFrameMkLst>
        </pc:graphicFrameChg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955205665" sldId="264"/>
        </pc:sldMkLst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603450617" sldId="265"/>
        </pc:sldMkLst>
      </pc:sldChg>
      <pc:sldChg chg="addSp delSp modSp new mod ord setBg setClrOvrMap">
        <pc:chgData name="Peter Dowsett" userId="daba023a-1631-4bb8-a274-657adc2f73a1" providerId="ADAL" clId="{7910CF9E-4FBA-FD40-A9BE-4B02E8FDC777}" dt="2021-11-18T14:03:24.559" v="2720" actId="1076"/>
        <pc:sldMkLst>
          <pc:docMk/>
          <pc:sldMk cId="3008566877" sldId="265"/>
        </pc:sldMkLst>
        <pc:spChg chg="mod ord">
          <ac:chgData name="Peter Dowsett" userId="daba023a-1631-4bb8-a274-657adc2f73a1" providerId="ADAL" clId="{7910CF9E-4FBA-FD40-A9BE-4B02E8FDC777}" dt="2021-11-18T14:02:53.227" v="2712" actId="26606"/>
          <ac:spMkLst>
            <pc:docMk/>
            <pc:sldMk cId="3008566877" sldId="265"/>
            <ac:spMk id="2" creationId="{3850633A-E3EA-C445-BDEB-FE7D458F83ED}"/>
          </ac:spMkLst>
        </pc:spChg>
        <pc:spChg chg="mod ord">
          <ac:chgData name="Peter Dowsett" userId="daba023a-1631-4bb8-a274-657adc2f73a1" providerId="ADAL" clId="{7910CF9E-4FBA-FD40-A9BE-4B02E8FDC777}" dt="2021-11-18T14:03:24.559" v="2720" actId="1076"/>
          <ac:spMkLst>
            <pc:docMk/>
            <pc:sldMk cId="3008566877" sldId="265"/>
            <ac:spMk id="3" creationId="{5096AF21-CE2A-F348-ADB0-16A86A2DAB18}"/>
          </ac:spMkLst>
        </pc:spChg>
        <pc:spChg chg="add del">
          <ac:chgData name="Peter Dowsett" userId="daba023a-1631-4bb8-a274-657adc2f73a1" providerId="ADAL" clId="{7910CF9E-4FBA-FD40-A9BE-4B02E8FDC777}" dt="2021-11-18T14:02:13.488" v="2711" actId="26606"/>
          <ac:spMkLst>
            <pc:docMk/>
            <pc:sldMk cId="3008566877" sldId="265"/>
            <ac:spMk id="10" creationId="{A3BAF07C-C39E-42EB-BB22-8D46691D9735}"/>
          </ac:spMkLst>
        </pc:spChg>
        <pc:spChg chg="add del">
          <ac:chgData name="Peter Dowsett" userId="daba023a-1631-4bb8-a274-657adc2f73a1" providerId="ADAL" clId="{7910CF9E-4FBA-FD40-A9BE-4B02E8FDC777}" dt="2021-11-18T14:02:13.488" v="2711" actId="26606"/>
          <ac:spMkLst>
            <pc:docMk/>
            <pc:sldMk cId="3008566877" sldId="265"/>
            <ac:spMk id="33" creationId="{44C110BA-81E8-4247-853A-5F2B93E92E46}"/>
          </ac:spMkLst>
        </pc:spChg>
        <pc:spChg chg="add del">
          <ac:chgData name="Peter Dowsett" userId="daba023a-1631-4bb8-a274-657adc2f73a1" providerId="ADAL" clId="{7910CF9E-4FBA-FD40-A9BE-4B02E8FDC777}" dt="2021-11-18T14:02:53.227" v="2712" actId="26606"/>
          <ac:spMkLst>
            <pc:docMk/>
            <pc:sldMk cId="3008566877" sldId="265"/>
            <ac:spMk id="38" creationId="{36D30126-6314-4A93-B27E-5C66CF781924}"/>
          </ac:spMkLst>
        </pc:spChg>
        <pc:spChg chg="add del">
          <ac:chgData name="Peter Dowsett" userId="daba023a-1631-4bb8-a274-657adc2f73a1" providerId="ADAL" clId="{7910CF9E-4FBA-FD40-A9BE-4B02E8FDC777}" dt="2021-11-18T14:02:53.227" v="2712" actId="26606"/>
          <ac:spMkLst>
            <pc:docMk/>
            <pc:sldMk cId="3008566877" sldId="265"/>
            <ac:spMk id="40" creationId="{4038CB10-1F5C-4D54-9DF7-12586DE5B007}"/>
          </ac:spMkLst>
        </pc:spChg>
        <pc:spChg chg="add del">
          <ac:chgData name="Peter Dowsett" userId="daba023a-1631-4bb8-a274-657adc2f73a1" providerId="ADAL" clId="{7910CF9E-4FBA-FD40-A9BE-4B02E8FDC777}" dt="2021-11-18T14:02:53.227" v="2712" actId="26606"/>
          <ac:spMkLst>
            <pc:docMk/>
            <pc:sldMk cId="3008566877" sldId="265"/>
            <ac:spMk id="42" creationId="{73ED6512-6858-4552-B699-9A97FE9A4EA2}"/>
          </ac:spMkLst>
        </pc:spChg>
        <pc:spChg chg="add">
          <ac:chgData name="Peter Dowsett" userId="daba023a-1631-4bb8-a274-657adc2f73a1" providerId="ADAL" clId="{7910CF9E-4FBA-FD40-A9BE-4B02E8FDC777}" dt="2021-11-18T14:02:53.227" v="2712" actId="26606"/>
          <ac:spMkLst>
            <pc:docMk/>
            <pc:sldMk cId="3008566877" sldId="265"/>
            <ac:spMk id="47" creationId="{B0792D4F-247E-46FE-85FC-881DEFA41D94}"/>
          </ac:spMkLst>
        </pc:spChg>
        <pc:grpChg chg="add del">
          <ac:chgData name="Peter Dowsett" userId="daba023a-1631-4bb8-a274-657adc2f73a1" providerId="ADAL" clId="{7910CF9E-4FBA-FD40-A9BE-4B02E8FDC777}" dt="2021-11-18T14:02:13.488" v="2711" actId="26606"/>
          <ac:grpSpMkLst>
            <pc:docMk/>
            <pc:sldMk cId="3008566877" sldId="265"/>
            <ac:grpSpMk id="12" creationId="{D8E9CF54-0466-4261-9E62-0249E60E1886}"/>
          </ac:grpSpMkLst>
        </pc:grpChg>
        <pc:picChg chg="add mod ord">
          <ac:chgData name="Peter Dowsett" userId="daba023a-1631-4bb8-a274-657adc2f73a1" providerId="ADAL" clId="{7910CF9E-4FBA-FD40-A9BE-4B02E8FDC777}" dt="2021-11-18T14:02:53.227" v="2712" actId="26606"/>
          <ac:picMkLst>
            <pc:docMk/>
            <pc:sldMk cId="3008566877" sldId="265"/>
            <ac:picMk id="5" creationId="{FD6058CB-3038-C54C-80CB-A63A5913C091}"/>
          </ac:picMkLst>
        </pc:picChg>
        <pc:cxnChg chg="add">
          <ac:chgData name="Peter Dowsett" userId="daba023a-1631-4bb8-a274-657adc2f73a1" providerId="ADAL" clId="{7910CF9E-4FBA-FD40-A9BE-4B02E8FDC777}" dt="2021-11-18T14:02:53.227" v="2712" actId="26606"/>
          <ac:cxnSpMkLst>
            <pc:docMk/>
            <pc:sldMk cId="3008566877" sldId="265"/>
            <ac:cxnSpMk id="49" creationId="{CE272F12-AF86-441A-BC1B-C014BBBF85B5}"/>
          </ac:cxnSpMkLst>
        </pc:cxnChg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1333999595" sldId="266"/>
        </pc:sldMkLst>
      </pc:sldChg>
      <pc:sldChg chg="del">
        <pc:chgData name="Peter Dowsett" userId="daba023a-1631-4bb8-a274-657adc2f73a1" providerId="ADAL" clId="{7910CF9E-4FBA-FD40-A9BE-4B02E8FDC777}" dt="2021-11-17T22:37:52.919" v="72" actId="2696"/>
        <pc:sldMkLst>
          <pc:docMk/>
          <pc:sldMk cId="1512501170" sldId="26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7DF45-C3A5-457F-A5F4-3E2DB7E2439B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E186574-77C7-4873-86A2-F0BB2D3390F9}">
      <dgm:prSet/>
      <dgm:spPr/>
      <dgm:t>
        <a:bodyPr/>
        <a:lstStyle/>
        <a:p>
          <a:r>
            <a:rPr lang="en-GB"/>
            <a:t>Bitcrusher – reducing the bit-depth of a complex audio file for creative effects</a:t>
          </a:r>
          <a:endParaRPr lang="en-US"/>
        </a:p>
      </dgm:t>
    </dgm:pt>
    <dgm:pt modelId="{23534F60-6C9B-458E-AC82-7C10DB091548}" type="parTrans" cxnId="{504ACEF1-4EBA-4923-B35F-5B580DE86AF6}">
      <dgm:prSet/>
      <dgm:spPr/>
      <dgm:t>
        <a:bodyPr/>
        <a:lstStyle/>
        <a:p>
          <a:endParaRPr lang="en-US"/>
        </a:p>
      </dgm:t>
    </dgm:pt>
    <dgm:pt modelId="{E3A8CAA0-AC95-4004-BF6D-647A1EBDC55C}" type="sibTrans" cxnId="{504ACEF1-4EBA-4923-B35F-5B580DE86AF6}">
      <dgm:prSet/>
      <dgm:spPr/>
      <dgm:t>
        <a:bodyPr/>
        <a:lstStyle/>
        <a:p>
          <a:endParaRPr lang="en-US"/>
        </a:p>
      </dgm:t>
    </dgm:pt>
    <dgm:pt modelId="{F323BD4D-3015-493F-B5F1-C3B1A86F50DB}">
      <dgm:prSet/>
      <dgm:spPr/>
      <dgm:t>
        <a:bodyPr/>
        <a:lstStyle/>
        <a:p>
          <a:r>
            <a:rPr lang="en-GB"/>
            <a:t>Waveshaper – passing digital audio through a non-linear function.</a:t>
          </a:r>
          <a:endParaRPr lang="en-US"/>
        </a:p>
      </dgm:t>
    </dgm:pt>
    <dgm:pt modelId="{CD4178FD-D6A3-44E2-BB6C-72404755DB23}" type="parTrans" cxnId="{91B66D48-8012-4B0F-8092-AC23D23A4D54}">
      <dgm:prSet/>
      <dgm:spPr/>
      <dgm:t>
        <a:bodyPr/>
        <a:lstStyle/>
        <a:p>
          <a:endParaRPr lang="en-US"/>
        </a:p>
      </dgm:t>
    </dgm:pt>
    <dgm:pt modelId="{4E9B6F00-EF61-49F4-9660-0BFEA5863C73}" type="sibTrans" cxnId="{91B66D48-8012-4B0F-8092-AC23D23A4D54}">
      <dgm:prSet/>
      <dgm:spPr/>
      <dgm:t>
        <a:bodyPr/>
        <a:lstStyle/>
        <a:p>
          <a:endParaRPr lang="en-US"/>
        </a:p>
      </dgm:t>
    </dgm:pt>
    <dgm:pt modelId="{5E19D7E5-5183-4BAB-87B9-CD7F450C938D}">
      <dgm:prSet/>
      <dgm:spPr/>
      <dgm:t>
        <a:bodyPr/>
        <a:lstStyle/>
        <a:p>
          <a:r>
            <a:rPr lang="en-GB"/>
            <a:t>Analogue Modelled – using machine learning or circuit modelling to exhibit the saturation/distortion effects of analogue hardware devices such as compressors, guitar distortion pedals, tape machines and more</a:t>
          </a:r>
          <a:endParaRPr lang="en-US"/>
        </a:p>
      </dgm:t>
    </dgm:pt>
    <dgm:pt modelId="{1E5F31DB-4099-4B44-BEC8-87FFAEC6BD22}" type="parTrans" cxnId="{1C7724F5-FC52-41CC-BEA3-ECDBFFFC465A}">
      <dgm:prSet/>
      <dgm:spPr/>
      <dgm:t>
        <a:bodyPr/>
        <a:lstStyle/>
        <a:p>
          <a:endParaRPr lang="en-US"/>
        </a:p>
      </dgm:t>
    </dgm:pt>
    <dgm:pt modelId="{E4B0843C-A260-4BCE-849B-F6EF8D4B591F}" type="sibTrans" cxnId="{1C7724F5-FC52-41CC-BEA3-ECDBFFFC465A}">
      <dgm:prSet/>
      <dgm:spPr/>
      <dgm:t>
        <a:bodyPr/>
        <a:lstStyle/>
        <a:p>
          <a:endParaRPr lang="en-US"/>
        </a:p>
      </dgm:t>
    </dgm:pt>
    <dgm:pt modelId="{66FB494E-788C-614E-A5AB-37716A92927C}" type="pres">
      <dgm:prSet presAssocID="{0A97DF45-C3A5-457F-A5F4-3E2DB7E2439B}" presName="vert0" presStyleCnt="0">
        <dgm:presLayoutVars>
          <dgm:dir/>
          <dgm:animOne val="branch"/>
          <dgm:animLvl val="lvl"/>
        </dgm:presLayoutVars>
      </dgm:prSet>
      <dgm:spPr/>
    </dgm:pt>
    <dgm:pt modelId="{18A4F4AA-F571-184A-84EA-72DB0C1A6538}" type="pres">
      <dgm:prSet presAssocID="{2E186574-77C7-4873-86A2-F0BB2D3390F9}" presName="thickLine" presStyleLbl="alignNode1" presStyleIdx="0" presStyleCnt="3"/>
      <dgm:spPr/>
    </dgm:pt>
    <dgm:pt modelId="{8E2F7979-753C-EF47-A7FD-9316A1FA8539}" type="pres">
      <dgm:prSet presAssocID="{2E186574-77C7-4873-86A2-F0BB2D3390F9}" presName="horz1" presStyleCnt="0"/>
      <dgm:spPr/>
    </dgm:pt>
    <dgm:pt modelId="{E4CD40EC-72E9-7A4C-99DB-20F7AC7DED57}" type="pres">
      <dgm:prSet presAssocID="{2E186574-77C7-4873-86A2-F0BB2D3390F9}" presName="tx1" presStyleLbl="revTx" presStyleIdx="0" presStyleCnt="3"/>
      <dgm:spPr/>
    </dgm:pt>
    <dgm:pt modelId="{4A9350B8-8F5F-E144-8C0F-034C623804A4}" type="pres">
      <dgm:prSet presAssocID="{2E186574-77C7-4873-86A2-F0BB2D3390F9}" presName="vert1" presStyleCnt="0"/>
      <dgm:spPr/>
    </dgm:pt>
    <dgm:pt modelId="{D194F870-E7D7-A144-A3A2-DCBEF50A9D2B}" type="pres">
      <dgm:prSet presAssocID="{F323BD4D-3015-493F-B5F1-C3B1A86F50DB}" presName="thickLine" presStyleLbl="alignNode1" presStyleIdx="1" presStyleCnt="3"/>
      <dgm:spPr/>
    </dgm:pt>
    <dgm:pt modelId="{96585096-9A2C-7142-A39B-B651E45FBEC6}" type="pres">
      <dgm:prSet presAssocID="{F323BD4D-3015-493F-B5F1-C3B1A86F50DB}" presName="horz1" presStyleCnt="0"/>
      <dgm:spPr/>
    </dgm:pt>
    <dgm:pt modelId="{9BCE7C4F-A6AA-1E4F-AF94-884B534F33C0}" type="pres">
      <dgm:prSet presAssocID="{F323BD4D-3015-493F-B5F1-C3B1A86F50DB}" presName="tx1" presStyleLbl="revTx" presStyleIdx="1" presStyleCnt="3"/>
      <dgm:spPr/>
    </dgm:pt>
    <dgm:pt modelId="{FD583696-0607-414E-B179-169E3D870D1E}" type="pres">
      <dgm:prSet presAssocID="{F323BD4D-3015-493F-B5F1-C3B1A86F50DB}" presName="vert1" presStyleCnt="0"/>
      <dgm:spPr/>
    </dgm:pt>
    <dgm:pt modelId="{135F9E72-0F78-5F4D-AAC0-6727E33EDFF2}" type="pres">
      <dgm:prSet presAssocID="{5E19D7E5-5183-4BAB-87B9-CD7F450C938D}" presName="thickLine" presStyleLbl="alignNode1" presStyleIdx="2" presStyleCnt="3"/>
      <dgm:spPr/>
    </dgm:pt>
    <dgm:pt modelId="{A5443552-1C06-F64F-A1C8-8AF081608F07}" type="pres">
      <dgm:prSet presAssocID="{5E19D7E5-5183-4BAB-87B9-CD7F450C938D}" presName="horz1" presStyleCnt="0"/>
      <dgm:spPr/>
    </dgm:pt>
    <dgm:pt modelId="{593F3E2D-354A-F44F-A9D3-7E80384ED62A}" type="pres">
      <dgm:prSet presAssocID="{5E19D7E5-5183-4BAB-87B9-CD7F450C938D}" presName="tx1" presStyleLbl="revTx" presStyleIdx="2" presStyleCnt="3"/>
      <dgm:spPr/>
    </dgm:pt>
    <dgm:pt modelId="{E21E8D1D-C394-4446-B2B3-8960853673CD}" type="pres">
      <dgm:prSet presAssocID="{5E19D7E5-5183-4BAB-87B9-CD7F450C938D}" presName="vert1" presStyleCnt="0"/>
      <dgm:spPr/>
    </dgm:pt>
  </dgm:ptLst>
  <dgm:cxnLst>
    <dgm:cxn modelId="{91B66D48-8012-4B0F-8092-AC23D23A4D54}" srcId="{0A97DF45-C3A5-457F-A5F4-3E2DB7E2439B}" destId="{F323BD4D-3015-493F-B5F1-C3B1A86F50DB}" srcOrd="1" destOrd="0" parTransId="{CD4178FD-D6A3-44E2-BB6C-72404755DB23}" sibTransId="{4E9B6F00-EF61-49F4-9660-0BFEA5863C73}"/>
    <dgm:cxn modelId="{B575A58E-47F6-F246-8D85-D511DCC6334C}" type="presOf" srcId="{2E186574-77C7-4873-86A2-F0BB2D3390F9}" destId="{E4CD40EC-72E9-7A4C-99DB-20F7AC7DED57}" srcOrd="0" destOrd="0" presId="urn:microsoft.com/office/officeart/2008/layout/LinedList"/>
    <dgm:cxn modelId="{2E5456BD-03E6-0A4F-B73D-A2DAD87F89C1}" type="presOf" srcId="{F323BD4D-3015-493F-B5F1-C3B1A86F50DB}" destId="{9BCE7C4F-A6AA-1E4F-AF94-884B534F33C0}" srcOrd="0" destOrd="0" presId="urn:microsoft.com/office/officeart/2008/layout/LinedList"/>
    <dgm:cxn modelId="{C266F3BF-4770-7D4C-B224-2F61510C48D9}" type="presOf" srcId="{5E19D7E5-5183-4BAB-87B9-CD7F450C938D}" destId="{593F3E2D-354A-F44F-A9D3-7E80384ED62A}" srcOrd="0" destOrd="0" presId="urn:microsoft.com/office/officeart/2008/layout/LinedList"/>
    <dgm:cxn modelId="{EEFE6FC9-AE0E-4148-BA2D-84EF8DC10CD6}" type="presOf" srcId="{0A97DF45-C3A5-457F-A5F4-3E2DB7E2439B}" destId="{66FB494E-788C-614E-A5AB-37716A92927C}" srcOrd="0" destOrd="0" presId="urn:microsoft.com/office/officeart/2008/layout/LinedList"/>
    <dgm:cxn modelId="{504ACEF1-4EBA-4923-B35F-5B580DE86AF6}" srcId="{0A97DF45-C3A5-457F-A5F4-3E2DB7E2439B}" destId="{2E186574-77C7-4873-86A2-F0BB2D3390F9}" srcOrd="0" destOrd="0" parTransId="{23534F60-6C9B-458E-AC82-7C10DB091548}" sibTransId="{E3A8CAA0-AC95-4004-BF6D-647A1EBDC55C}"/>
    <dgm:cxn modelId="{1C7724F5-FC52-41CC-BEA3-ECDBFFFC465A}" srcId="{0A97DF45-C3A5-457F-A5F4-3E2DB7E2439B}" destId="{5E19D7E5-5183-4BAB-87B9-CD7F450C938D}" srcOrd="2" destOrd="0" parTransId="{1E5F31DB-4099-4B44-BEC8-87FFAEC6BD22}" sibTransId="{E4B0843C-A260-4BCE-849B-F6EF8D4B591F}"/>
    <dgm:cxn modelId="{9AAE9C33-5717-0142-B907-0861C4330AAB}" type="presParOf" srcId="{66FB494E-788C-614E-A5AB-37716A92927C}" destId="{18A4F4AA-F571-184A-84EA-72DB0C1A6538}" srcOrd="0" destOrd="0" presId="urn:microsoft.com/office/officeart/2008/layout/LinedList"/>
    <dgm:cxn modelId="{022DAB13-B114-FB47-A1FD-4C3FC1BE621E}" type="presParOf" srcId="{66FB494E-788C-614E-A5AB-37716A92927C}" destId="{8E2F7979-753C-EF47-A7FD-9316A1FA8539}" srcOrd="1" destOrd="0" presId="urn:microsoft.com/office/officeart/2008/layout/LinedList"/>
    <dgm:cxn modelId="{DEE5D46B-15BD-D24C-A6B0-C0870FB8633D}" type="presParOf" srcId="{8E2F7979-753C-EF47-A7FD-9316A1FA8539}" destId="{E4CD40EC-72E9-7A4C-99DB-20F7AC7DED57}" srcOrd="0" destOrd="0" presId="urn:microsoft.com/office/officeart/2008/layout/LinedList"/>
    <dgm:cxn modelId="{24A6E1B4-C627-DB41-A9A1-F0E047655B0F}" type="presParOf" srcId="{8E2F7979-753C-EF47-A7FD-9316A1FA8539}" destId="{4A9350B8-8F5F-E144-8C0F-034C623804A4}" srcOrd="1" destOrd="0" presId="urn:microsoft.com/office/officeart/2008/layout/LinedList"/>
    <dgm:cxn modelId="{676FB6A8-A139-E34A-A89E-ABA69783E669}" type="presParOf" srcId="{66FB494E-788C-614E-A5AB-37716A92927C}" destId="{D194F870-E7D7-A144-A3A2-DCBEF50A9D2B}" srcOrd="2" destOrd="0" presId="urn:microsoft.com/office/officeart/2008/layout/LinedList"/>
    <dgm:cxn modelId="{57BE3A92-EECD-B348-A637-ECFF010C78A1}" type="presParOf" srcId="{66FB494E-788C-614E-A5AB-37716A92927C}" destId="{96585096-9A2C-7142-A39B-B651E45FBEC6}" srcOrd="3" destOrd="0" presId="urn:microsoft.com/office/officeart/2008/layout/LinedList"/>
    <dgm:cxn modelId="{6CC4BB1C-AE9E-AD44-B83A-A8F0583792D5}" type="presParOf" srcId="{96585096-9A2C-7142-A39B-B651E45FBEC6}" destId="{9BCE7C4F-A6AA-1E4F-AF94-884B534F33C0}" srcOrd="0" destOrd="0" presId="urn:microsoft.com/office/officeart/2008/layout/LinedList"/>
    <dgm:cxn modelId="{BA5AC108-45F8-D847-83B3-EFCD986BC95D}" type="presParOf" srcId="{96585096-9A2C-7142-A39B-B651E45FBEC6}" destId="{FD583696-0607-414E-B179-169E3D870D1E}" srcOrd="1" destOrd="0" presId="urn:microsoft.com/office/officeart/2008/layout/LinedList"/>
    <dgm:cxn modelId="{E438B371-3230-ED47-A4C0-CE0D9B20BA08}" type="presParOf" srcId="{66FB494E-788C-614E-A5AB-37716A92927C}" destId="{135F9E72-0F78-5F4D-AAC0-6727E33EDFF2}" srcOrd="4" destOrd="0" presId="urn:microsoft.com/office/officeart/2008/layout/LinedList"/>
    <dgm:cxn modelId="{ADAA1FE0-ACE7-DA48-AC0E-664DD570C657}" type="presParOf" srcId="{66FB494E-788C-614E-A5AB-37716A92927C}" destId="{A5443552-1C06-F64F-A1C8-8AF081608F07}" srcOrd="5" destOrd="0" presId="urn:microsoft.com/office/officeart/2008/layout/LinedList"/>
    <dgm:cxn modelId="{8A50064A-E199-B54A-9981-9B11DB8F9B75}" type="presParOf" srcId="{A5443552-1C06-F64F-A1C8-8AF081608F07}" destId="{593F3E2D-354A-F44F-A9D3-7E80384ED62A}" srcOrd="0" destOrd="0" presId="urn:microsoft.com/office/officeart/2008/layout/LinedList"/>
    <dgm:cxn modelId="{8A42FA7A-CBE1-BA4E-A31B-785F378912B7}" type="presParOf" srcId="{A5443552-1C06-F64F-A1C8-8AF081608F07}" destId="{E21E8D1D-C394-4446-B2B3-8960853673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DAAA94-2AF5-4143-8A7C-AA03DBE14864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01D7C90-D2BF-4445-B31B-A53C05FAB99F}">
      <dgm:prSet custT="1"/>
      <dgm:spPr/>
      <dgm:t>
        <a:bodyPr/>
        <a:lstStyle/>
        <a:p>
          <a:r>
            <a:rPr lang="en-GB" sz="2000" dirty="0"/>
            <a:t>Create a </a:t>
          </a:r>
          <a:r>
            <a:rPr lang="en-GB" sz="2000" dirty="0" err="1"/>
            <a:t>waveshaper</a:t>
          </a:r>
          <a:r>
            <a:rPr lang="en-GB" sz="2000" dirty="0"/>
            <a:t>-based distortion plug-in. </a:t>
          </a:r>
          <a:br>
            <a:rPr lang="en-GB" sz="2000" dirty="0"/>
          </a:br>
          <a:br>
            <a:rPr lang="en-GB" sz="2000" dirty="0"/>
          </a:br>
          <a:r>
            <a:rPr lang="en-GB" sz="2000" dirty="0"/>
            <a:t>- The </a:t>
          </a:r>
          <a:r>
            <a:rPr lang="en-GB" sz="2000" dirty="0" err="1"/>
            <a:t>waveshaping</a:t>
          </a:r>
          <a:r>
            <a:rPr lang="en-GB" sz="2000" dirty="0"/>
            <a:t> must be done using a custom distortion class created from scratch.</a:t>
          </a:r>
          <a:br>
            <a:rPr lang="en-GB" sz="2000" dirty="0"/>
          </a:br>
          <a:br>
            <a:rPr lang="en-GB" sz="2000" dirty="0"/>
          </a:br>
          <a:r>
            <a:rPr lang="en-GB" sz="2000" dirty="0"/>
            <a:t>- The class must be able to handle sample-by-sample based and block-based programming and be able to switch between numerous </a:t>
          </a:r>
          <a:r>
            <a:rPr lang="en-GB" sz="2000" dirty="0" err="1"/>
            <a:t>waveshaping</a:t>
          </a:r>
          <a:r>
            <a:rPr lang="en-GB" sz="2000" dirty="0"/>
            <a:t> functions. </a:t>
          </a:r>
          <a:br>
            <a:rPr lang="en-GB" sz="2000" dirty="0"/>
          </a:br>
          <a:br>
            <a:rPr lang="en-GB" sz="2000" dirty="0"/>
          </a:br>
          <a:r>
            <a:rPr lang="en-GB" sz="2000" dirty="0"/>
            <a:t>- You must use </a:t>
          </a:r>
          <a:r>
            <a:rPr lang="en-GB" sz="2000" dirty="0" err="1"/>
            <a:t>Juce</a:t>
          </a:r>
          <a:r>
            <a:rPr lang="en-GB" sz="2000" dirty="0"/>
            <a:t> Audio Parameters and the Generic Audio Editor (e.g. an automatically generated GUI). Use the </a:t>
          </a:r>
          <a:r>
            <a:rPr lang="en-GB" sz="2000" dirty="0" err="1"/>
            <a:t>Juce</a:t>
          </a:r>
          <a:r>
            <a:rPr lang="en-GB" sz="2000" dirty="0"/>
            <a:t> API and tutorials for more information on these topics.</a:t>
          </a:r>
          <a:br>
            <a:rPr lang="en-GB" sz="2000" dirty="0"/>
          </a:br>
          <a:br>
            <a:rPr lang="en-GB" sz="1500" dirty="0"/>
          </a:br>
          <a:endParaRPr lang="en-US" sz="1500" dirty="0"/>
        </a:p>
      </dgm:t>
    </dgm:pt>
    <dgm:pt modelId="{A7D74BA0-DED0-4852-AFCB-24B0ECABB5FF}" type="parTrans" cxnId="{E927AF82-9948-4AB2-8BC8-C3A7AD3315D9}">
      <dgm:prSet/>
      <dgm:spPr/>
      <dgm:t>
        <a:bodyPr/>
        <a:lstStyle/>
        <a:p>
          <a:endParaRPr lang="en-US"/>
        </a:p>
      </dgm:t>
    </dgm:pt>
    <dgm:pt modelId="{1E9C8923-E670-4983-9553-A8F8800C27A3}" type="sibTrans" cxnId="{E927AF82-9948-4AB2-8BC8-C3A7AD3315D9}">
      <dgm:prSet/>
      <dgm:spPr/>
      <dgm:t>
        <a:bodyPr/>
        <a:lstStyle/>
        <a:p>
          <a:endParaRPr lang="en-US"/>
        </a:p>
      </dgm:t>
    </dgm:pt>
    <dgm:pt modelId="{D89AD5FB-C042-4200-80FC-43DD142C8D57}">
      <dgm:prSet custT="1"/>
      <dgm:spPr/>
      <dgm:t>
        <a:bodyPr/>
        <a:lstStyle/>
        <a:p>
          <a:br>
            <a:rPr lang="en-GB" sz="2000" dirty="0"/>
          </a:br>
          <a:r>
            <a:rPr lang="en-GB" sz="2000" dirty="0"/>
            <a:t>Feel free to extend the functionality of the plug-in with other controllable parameters such as alpha values, mix blends etc.</a:t>
          </a:r>
          <a:endParaRPr lang="en-US" sz="2000" dirty="0"/>
        </a:p>
      </dgm:t>
    </dgm:pt>
    <dgm:pt modelId="{F2E8CFCA-84AF-4F5D-91BF-F65582DBA508}" type="parTrans" cxnId="{9078ACE6-BB00-47CC-A53B-25386FB30D81}">
      <dgm:prSet/>
      <dgm:spPr/>
      <dgm:t>
        <a:bodyPr/>
        <a:lstStyle/>
        <a:p>
          <a:endParaRPr lang="en-US"/>
        </a:p>
      </dgm:t>
    </dgm:pt>
    <dgm:pt modelId="{76F7E1F8-72CC-49B6-A9FA-12A2007409F5}" type="sibTrans" cxnId="{9078ACE6-BB00-47CC-A53B-25386FB30D81}">
      <dgm:prSet/>
      <dgm:spPr/>
      <dgm:t>
        <a:bodyPr/>
        <a:lstStyle/>
        <a:p>
          <a:endParaRPr lang="en-US"/>
        </a:p>
      </dgm:t>
    </dgm:pt>
    <dgm:pt modelId="{5BB8A4A6-4CBF-8840-AA28-C374BA91E6C6}" type="pres">
      <dgm:prSet presAssocID="{ACDAAA94-2AF5-4143-8A7C-AA03DBE14864}" presName="vert0" presStyleCnt="0">
        <dgm:presLayoutVars>
          <dgm:dir/>
          <dgm:animOne val="branch"/>
          <dgm:animLvl val="lvl"/>
        </dgm:presLayoutVars>
      </dgm:prSet>
      <dgm:spPr/>
    </dgm:pt>
    <dgm:pt modelId="{1A219724-8B2D-3B4C-8199-45B667B54D7A}" type="pres">
      <dgm:prSet presAssocID="{101D7C90-D2BF-4445-B31B-A53C05FAB99F}" presName="thickLine" presStyleLbl="alignNode1" presStyleIdx="0" presStyleCnt="2"/>
      <dgm:spPr/>
    </dgm:pt>
    <dgm:pt modelId="{1022C927-185C-1B45-8A27-733FA6595E9E}" type="pres">
      <dgm:prSet presAssocID="{101D7C90-D2BF-4445-B31B-A53C05FAB99F}" presName="horz1" presStyleCnt="0"/>
      <dgm:spPr/>
    </dgm:pt>
    <dgm:pt modelId="{CE252315-6EB7-384B-A2E6-D5E6BB951878}" type="pres">
      <dgm:prSet presAssocID="{101D7C90-D2BF-4445-B31B-A53C05FAB99F}" presName="tx1" presStyleLbl="revTx" presStyleIdx="0" presStyleCnt="2" custScaleY="193381"/>
      <dgm:spPr/>
    </dgm:pt>
    <dgm:pt modelId="{06C1E1FA-1893-F04F-8E5E-34E726C0A7DC}" type="pres">
      <dgm:prSet presAssocID="{101D7C90-D2BF-4445-B31B-A53C05FAB99F}" presName="vert1" presStyleCnt="0"/>
      <dgm:spPr/>
    </dgm:pt>
    <dgm:pt modelId="{A916989A-CE0A-7F4E-BA62-3467083C1F00}" type="pres">
      <dgm:prSet presAssocID="{D89AD5FB-C042-4200-80FC-43DD142C8D57}" presName="thickLine" presStyleLbl="alignNode1" presStyleIdx="1" presStyleCnt="2"/>
      <dgm:spPr/>
    </dgm:pt>
    <dgm:pt modelId="{896F1569-8777-9B42-BF14-B4CF4F33DEFC}" type="pres">
      <dgm:prSet presAssocID="{D89AD5FB-C042-4200-80FC-43DD142C8D57}" presName="horz1" presStyleCnt="0"/>
      <dgm:spPr/>
    </dgm:pt>
    <dgm:pt modelId="{161F9DCA-B877-7A40-A3B4-207C7ED3E3E6}" type="pres">
      <dgm:prSet presAssocID="{D89AD5FB-C042-4200-80FC-43DD142C8D57}" presName="tx1" presStyleLbl="revTx" presStyleIdx="1" presStyleCnt="2" custScaleY="68806"/>
      <dgm:spPr/>
    </dgm:pt>
    <dgm:pt modelId="{03DE0841-25A0-2F4A-80F9-326B4C371E86}" type="pres">
      <dgm:prSet presAssocID="{D89AD5FB-C042-4200-80FC-43DD142C8D57}" presName="vert1" presStyleCnt="0"/>
      <dgm:spPr/>
    </dgm:pt>
  </dgm:ptLst>
  <dgm:cxnLst>
    <dgm:cxn modelId="{F61C3C62-A3FC-234B-900C-F879A4D9C95A}" type="presOf" srcId="{101D7C90-D2BF-4445-B31B-A53C05FAB99F}" destId="{CE252315-6EB7-384B-A2E6-D5E6BB951878}" srcOrd="0" destOrd="0" presId="urn:microsoft.com/office/officeart/2008/layout/LinedList"/>
    <dgm:cxn modelId="{E927AF82-9948-4AB2-8BC8-C3A7AD3315D9}" srcId="{ACDAAA94-2AF5-4143-8A7C-AA03DBE14864}" destId="{101D7C90-D2BF-4445-B31B-A53C05FAB99F}" srcOrd="0" destOrd="0" parTransId="{A7D74BA0-DED0-4852-AFCB-24B0ECABB5FF}" sibTransId="{1E9C8923-E670-4983-9553-A8F8800C27A3}"/>
    <dgm:cxn modelId="{BD4B17CF-B4FD-2242-A752-F14A8A3F39C4}" type="presOf" srcId="{D89AD5FB-C042-4200-80FC-43DD142C8D57}" destId="{161F9DCA-B877-7A40-A3B4-207C7ED3E3E6}" srcOrd="0" destOrd="0" presId="urn:microsoft.com/office/officeart/2008/layout/LinedList"/>
    <dgm:cxn modelId="{9078ACE6-BB00-47CC-A53B-25386FB30D81}" srcId="{ACDAAA94-2AF5-4143-8A7C-AA03DBE14864}" destId="{D89AD5FB-C042-4200-80FC-43DD142C8D57}" srcOrd="1" destOrd="0" parTransId="{F2E8CFCA-84AF-4F5D-91BF-F65582DBA508}" sibTransId="{76F7E1F8-72CC-49B6-A9FA-12A2007409F5}"/>
    <dgm:cxn modelId="{9F1409F1-BBD0-464F-A75F-66567E0879F2}" type="presOf" srcId="{ACDAAA94-2AF5-4143-8A7C-AA03DBE14864}" destId="{5BB8A4A6-4CBF-8840-AA28-C374BA91E6C6}" srcOrd="0" destOrd="0" presId="urn:microsoft.com/office/officeart/2008/layout/LinedList"/>
    <dgm:cxn modelId="{67179A34-2C8E-294F-A153-7DF8034F8F78}" type="presParOf" srcId="{5BB8A4A6-4CBF-8840-AA28-C374BA91E6C6}" destId="{1A219724-8B2D-3B4C-8199-45B667B54D7A}" srcOrd="0" destOrd="0" presId="urn:microsoft.com/office/officeart/2008/layout/LinedList"/>
    <dgm:cxn modelId="{C3672CE8-A199-0E45-81B8-D2F864A52909}" type="presParOf" srcId="{5BB8A4A6-4CBF-8840-AA28-C374BA91E6C6}" destId="{1022C927-185C-1B45-8A27-733FA6595E9E}" srcOrd="1" destOrd="0" presId="urn:microsoft.com/office/officeart/2008/layout/LinedList"/>
    <dgm:cxn modelId="{618AD93E-C8BF-6743-8CCB-544168C1B6E8}" type="presParOf" srcId="{1022C927-185C-1B45-8A27-733FA6595E9E}" destId="{CE252315-6EB7-384B-A2E6-D5E6BB951878}" srcOrd="0" destOrd="0" presId="urn:microsoft.com/office/officeart/2008/layout/LinedList"/>
    <dgm:cxn modelId="{CDD1AAEC-959D-B348-AF62-F6E128D4B3C4}" type="presParOf" srcId="{1022C927-185C-1B45-8A27-733FA6595E9E}" destId="{06C1E1FA-1893-F04F-8E5E-34E726C0A7DC}" srcOrd="1" destOrd="0" presId="urn:microsoft.com/office/officeart/2008/layout/LinedList"/>
    <dgm:cxn modelId="{F12178BA-C8AB-E642-BE11-90D35CDC215C}" type="presParOf" srcId="{5BB8A4A6-4CBF-8840-AA28-C374BA91E6C6}" destId="{A916989A-CE0A-7F4E-BA62-3467083C1F00}" srcOrd="2" destOrd="0" presId="urn:microsoft.com/office/officeart/2008/layout/LinedList"/>
    <dgm:cxn modelId="{752E650E-EB0E-564B-9424-D9CB77C98970}" type="presParOf" srcId="{5BB8A4A6-4CBF-8840-AA28-C374BA91E6C6}" destId="{896F1569-8777-9B42-BF14-B4CF4F33DEFC}" srcOrd="3" destOrd="0" presId="urn:microsoft.com/office/officeart/2008/layout/LinedList"/>
    <dgm:cxn modelId="{B1AA41C4-3599-FA4C-928F-D461893F371C}" type="presParOf" srcId="{896F1569-8777-9B42-BF14-B4CF4F33DEFC}" destId="{161F9DCA-B877-7A40-A3B4-207C7ED3E3E6}" srcOrd="0" destOrd="0" presId="urn:microsoft.com/office/officeart/2008/layout/LinedList"/>
    <dgm:cxn modelId="{12CBDC18-5798-6F42-93A2-D8FB575A0FDB}" type="presParOf" srcId="{896F1569-8777-9B42-BF14-B4CF4F33DEFC}" destId="{03DE0841-25A0-2F4A-80F9-326B4C371E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4F4AA-F571-184A-84EA-72DB0C1A6538}">
      <dsp:nvSpPr>
        <dsp:cNvPr id="0" name=""/>
        <dsp:cNvSpPr/>
      </dsp:nvSpPr>
      <dsp:spPr>
        <a:xfrm>
          <a:off x="0" y="2209"/>
          <a:ext cx="73152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D40EC-72E9-7A4C-99DB-20F7AC7DED57}">
      <dsp:nvSpPr>
        <dsp:cNvPr id="0" name=""/>
        <dsp:cNvSpPr/>
      </dsp:nvSpPr>
      <dsp:spPr>
        <a:xfrm>
          <a:off x="0" y="2209"/>
          <a:ext cx="7315200" cy="150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Bitcrusher – reducing the bit-depth of a complex audio file for creative effects</a:t>
          </a:r>
          <a:endParaRPr lang="en-US" sz="2300" kern="1200"/>
        </a:p>
      </dsp:txBody>
      <dsp:txXfrm>
        <a:off x="0" y="2209"/>
        <a:ext cx="7315200" cy="1506762"/>
      </dsp:txXfrm>
    </dsp:sp>
    <dsp:sp modelId="{D194F870-E7D7-A144-A3A2-DCBEF50A9D2B}">
      <dsp:nvSpPr>
        <dsp:cNvPr id="0" name=""/>
        <dsp:cNvSpPr/>
      </dsp:nvSpPr>
      <dsp:spPr>
        <a:xfrm>
          <a:off x="0" y="1508971"/>
          <a:ext cx="73152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E7C4F-A6AA-1E4F-AF94-884B534F33C0}">
      <dsp:nvSpPr>
        <dsp:cNvPr id="0" name=""/>
        <dsp:cNvSpPr/>
      </dsp:nvSpPr>
      <dsp:spPr>
        <a:xfrm>
          <a:off x="0" y="1508971"/>
          <a:ext cx="7315200" cy="150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Waveshaper – passing digital audio through a non-linear function.</a:t>
          </a:r>
          <a:endParaRPr lang="en-US" sz="2300" kern="1200"/>
        </a:p>
      </dsp:txBody>
      <dsp:txXfrm>
        <a:off x="0" y="1508971"/>
        <a:ext cx="7315200" cy="1506762"/>
      </dsp:txXfrm>
    </dsp:sp>
    <dsp:sp modelId="{135F9E72-0F78-5F4D-AAC0-6727E33EDFF2}">
      <dsp:nvSpPr>
        <dsp:cNvPr id="0" name=""/>
        <dsp:cNvSpPr/>
      </dsp:nvSpPr>
      <dsp:spPr>
        <a:xfrm>
          <a:off x="0" y="3015734"/>
          <a:ext cx="73152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F3E2D-354A-F44F-A9D3-7E80384ED62A}">
      <dsp:nvSpPr>
        <dsp:cNvPr id="0" name=""/>
        <dsp:cNvSpPr/>
      </dsp:nvSpPr>
      <dsp:spPr>
        <a:xfrm>
          <a:off x="0" y="3015734"/>
          <a:ext cx="7315200" cy="150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Analogue Modelled – using machine learning or circuit modelling to exhibit the saturation/distortion effects of analogue hardware devices such as compressors, guitar distortion pedals, tape machines and more</a:t>
          </a:r>
          <a:endParaRPr lang="en-US" sz="2300" kern="1200"/>
        </a:p>
      </dsp:txBody>
      <dsp:txXfrm>
        <a:off x="0" y="3015734"/>
        <a:ext cx="7315200" cy="1506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19724-8B2D-3B4C-8199-45B667B54D7A}">
      <dsp:nvSpPr>
        <dsp:cNvPr id="0" name=""/>
        <dsp:cNvSpPr/>
      </dsp:nvSpPr>
      <dsp:spPr>
        <a:xfrm>
          <a:off x="0" y="397"/>
          <a:ext cx="73152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52315-6EB7-384B-A2E6-D5E6BB951878}">
      <dsp:nvSpPr>
        <dsp:cNvPr id="0" name=""/>
        <dsp:cNvSpPr/>
      </dsp:nvSpPr>
      <dsp:spPr>
        <a:xfrm>
          <a:off x="0" y="397"/>
          <a:ext cx="7308056" cy="376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Create a </a:t>
          </a:r>
          <a:r>
            <a:rPr lang="en-GB" sz="2000" kern="1200" dirty="0" err="1"/>
            <a:t>waveshaper</a:t>
          </a:r>
          <a:r>
            <a:rPr lang="en-GB" sz="2000" kern="1200" dirty="0"/>
            <a:t>-based distortion plug-in. </a:t>
          </a:r>
          <a:br>
            <a:rPr lang="en-GB" sz="2000" kern="1200" dirty="0"/>
          </a:br>
          <a:br>
            <a:rPr lang="en-GB" sz="2000" kern="1200" dirty="0"/>
          </a:br>
          <a:r>
            <a:rPr lang="en-GB" sz="2000" kern="1200" dirty="0"/>
            <a:t>- The </a:t>
          </a:r>
          <a:r>
            <a:rPr lang="en-GB" sz="2000" kern="1200" dirty="0" err="1"/>
            <a:t>waveshaping</a:t>
          </a:r>
          <a:r>
            <a:rPr lang="en-GB" sz="2000" kern="1200" dirty="0"/>
            <a:t> must be done using a custom distortion class created from scratch.</a:t>
          </a:r>
          <a:br>
            <a:rPr lang="en-GB" sz="2000" kern="1200" dirty="0"/>
          </a:br>
          <a:br>
            <a:rPr lang="en-GB" sz="2000" kern="1200" dirty="0"/>
          </a:br>
          <a:r>
            <a:rPr lang="en-GB" sz="2000" kern="1200" dirty="0"/>
            <a:t>- The class must be able to handle sample-by-sample based and block-based programming and be able to switch between numerous </a:t>
          </a:r>
          <a:r>
            <a:rPr lang="en-GB" sz="2000" kern="1200" dirty="0" err="1"/>
            <a:t>waveshaping</a:t>
          </a:r>
          <a:r>
            <a:rPr lang="en-GB" sz="2000" kern="1200" dirty="0"/>
            <a:t> functions. </a:t>
          </a:r>
          <a:br>
            <a:rPr lang="en-GB" sz="2000" kern="1200" dirty="0"/>
          </a:br>
          <a:br>
            <a:rPr lang="en-GB" sz="2000" kern="1200" dirty="0"/>
          </a:br>
          <a:r>
            <a:rPr lang="en-GB" sz="2000" kern="1200" dirty="0"/>
            <a:t>- You must use </a:t>
          </a:r>
          <a:r>
            <a:rPr lang="en-GB" sz="2000" kern="1200" dirty="0" err="1"/>
            <a:t>Juce</a:t>
          </a:r>
          <a:r>
            <a:rPr lang="en-GB" sz="2000" kern="1200" dirty="0"/>
            <a:t> Audio Parameters and the Generic Audio Editor (e.g. an automatically generated GUI). Use the </a:t>
          </a:r>
          <a:r>
            <a:rPr lang="en-GB" sz="2000" kern="1200" dirty="0" err="1"/>
            <a:t>Juce</a:t>
          </a:r>
          <a:r>
            <a:rPr lang="en-GB" sz="2000" kern="1200" dirty="0"/>
            <a:t> API and tutorials for more information on these topics.</a:t>
          </a:r>
          <a:br>
            <a:rPr lang="en-GB" sz="2000" kern="1200" dirty="0"/>
          </a:br>
          <a:br>
            <a:rPr lang="en-GB" sz="1500" kern="1200" dirty="0"/>
          </a:br>
          <a:endParaRPr lang="en-US" sz="1500" kern="1200" dirty="0"/>
        </a:p>
      </dsp:txBody>
      <dsp:txXfrm>
        <a:off x="0" y="397"/>
        <a:ext cx="7308056" cy="3762346"/>
      </dsp:txXfrm>
    </dsp:sp>
    <dsp:sp modelId="{A916989A-CE0A-7F4E-BA62-3467083C1F00}">
      <dsp:nvSpPr>
        <dsp:cNvPr id="0" name=""/>
        <dsp:cNvSpPr/>
      </dsp:nvSpPr>
      <dsp:spPr>
        <a:xfrm>
          <a:off x="0" y="3762744"/>
          <a:ext cx="73152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F9DCA-B877-7A40-A3B4-207C7ED3E3E6}">
      <dsp:nvSpPr>
        <dsp:cNvPr id="0" name=""/>
        <dsp:cNvSpPr/>
      </dsp:nvSpPr>
      <dsp:spPr>
        <a:xfrm>
          <a:off x="0" y="3762744"/>
          <a:ext cx="7315200" cy="1338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GB" sz="2000" kern="1200" dirty="0"/>
          </a:br>
          <a:r>
            <a:rPr lang="en-GB" sz="2000" kern="1200" dirty="0"/>
            <a:t>Feel free to extend the functionality of the plug-in with other controllable parameters such as alpha values, mix blends etc.</a:t>
          </a:r>
          <a:endParaRPr lang="en-US" sz="2000" kern="1200" dirty="0"/>
        </a:p>
      </dsp:txBody>
      <dsp:txXfrm>
        <a:off x="0" y="3762744"/>
        <a:ext cx="7315200" cy="1338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7426-D26D-7844-B8ED-FEDE80D43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0A35E-44B8-3B44-85C7-72CF7E8AB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A2B1A-1ED7-7544-B55B-9137ADD3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51C7-8372-3848-BCDD-17F23974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F0E1-11A8-F542-8E5A-53F280A4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40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4D5B-5054-3441-85C6-EC95743D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C4651-5AFD-4148-A2BE-C638E8C74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653D4-79E5-154A-B3E9-965BDB83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C7A90-97DD-7E46-A8C0-794974A5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7CD7-5530-E34F-B129-DDEFC704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67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81A5F-67E7-CF42-9691-ACCA32632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B9105-96A4-4F4B-B92D-DFAA072E3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C26F4-216A-C942-93DC-B894493A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06570-D728-6B45-8062-175B3BF6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D32AF-3975-5D4A-A5C5-5A3B93D6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4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C6ED-3525-A843-8986-E52E3BAE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5447-A608-5B41-AAF2-E4ABF320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F49C-D053-8443-8024-61CA7277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DF3A-A2DB-4A4E-92B2-68143355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7A776-331F-1745-BAF7-B2E4482D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7983-7603-D14C-832E-239ABD3B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4012C-CF63-1049-B35B-4492385B3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F1EF-75AD-5345-BA3B-FADD997D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5135B-F193-EB47-85E6-2F07054C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C16D-6D74-5241-9473-1573A6A7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73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88A6-B0E9-4745-8B83-4AFED0C4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DF62-5246-7A41-B3EA-8F754AF65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F2C3E-A497-2D4B-865A-040AD4CA3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21D06-B801-9C4A-A4A4-771F79E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9E518-2F2A-A345-9E62-FF3F37AE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4A274-754A-A94F-8F6B-F273C679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21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E847-2F6D-7A4D-92F7-AC2368B6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42AB7-C251-3041-88ED-5718C6381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F90F5-EAEF-D14B-BFC9-D5335923F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97EE9-97BD-8648-A1C4-1013C2D19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CC6A6-3366-F840-88E7-19D64A1AB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A51B7-E837-784A-A371-FFE305B9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6DF05-302F-0344-AEF3-DB82AC89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44EC7-68A5-FD4D-866F-893CE78C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96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5143-B4C9-4540-8C98-C1D5366E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944C7-7485-6D43-A0C7-4D5A0187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E9C27-E86F-A94D-875A-CE74DA4F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B5EE-E055-5D48-B6A2-E57509F1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7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E63D2-40C5-3C4E-9E4C-314821D8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95512-1B43-1F4C-9888-7556FA3D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45FF4-D47C-7F4C-A33B-DE82837A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5883-9928-9A4D-97A6-61A2C0F0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613E-9E19-A14A-B756-99DDD6E5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147D7-2722-5C49-A492-B59AF59CE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1BBF-F5EC-A245-97C4-6D3353C0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E5754-01E7-0B47-955F-E2A28495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8DFCD-5A5E-C349-8FAC-571CDEA1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47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28F0-8555-C844-9656-5B6BF070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EC335-6028-5C48-A10D-3654B5B06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6B6F4-8CA5-F947-9B07-02FBDDF25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4023E-B8E3-AE40-8078-D928483A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C3EC-2C4C-9D46-962F-86A2AE9C9B3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0F1D4-BA65-7F44-AC60-7FD9BC8B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CACD6-2728-774E-9657-1E743BAA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19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CC5A3-2C5F-0949-BB73-32607DA8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6CBB2-DF32-E641-81F4-D88C8AE68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71AA0-8F3B-724E-B7D0-5C86D7EE7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C3EC-2C4C-9D46-962F-86A2AE9C9B3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1D3DD-1878-8044-A262-9A54ED956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1DE4E-6985-9E4C-8120-2A8E3BCA6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EFA1-7710-5943-807E-C515C10412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61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CBDC-2845-7A44-B941-B70B70F6F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5400"/>
              <a:t>Audio Programming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CC77B-3491-D948-8ABD-5563BEF46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/>
              <a:t>Peter Dowsett</a:t>
            </a:r>
          </a:p>
          <a:p>
            <a:pPr algn="l"/>
            <a:r>
              <a:rPr lang="en-GB" sz="2000"/>
              <a:t>peter.dowsett@uwl.ac.uk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E12ED6C2-C577-4637-ACDD-95EBFCD68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4" r="3705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1419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0633A-E3EA-C445-BDEB-FE7D458F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en-GB"/>
              <a:t>Parameter Smoothing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D6058CB-3038-C54C-80CB-A63A5913C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" y="3216859"/>
            <a:ext cx="6217920" cy="17410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AF21-CE2A-F348-ADB0-16A86A2D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1042416"/>
            <a:ext cx="4409694" cy="59070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200" dirty="0"/>
              <a:t>Before we move on let’s discuss how you can improve the gain plug-in from last week further. 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When the slider is moved quickly notice the discontinuities (crackles, clicks etc). To eradicate this you can add a “smoothing filter” so that the value slowly changes to its new value and therefore removes any potential discontinuities appearing in the waveform.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This is done using a first-order low-pass filter.</a:t>
            </a:r>
            <a:br>
              <a:rPr lang="en-GB" sz="2200" dirty="0"/>
            </a:br>
            <a:br>
              <a:rPr lang="en-GB" sz="2200" dirty="0"/>
            </a:br>
            <a:r>
              <a:rPr lang="en-GB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8566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4CEEC-A295-E447-85A8-0B2D6ECAD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en-GB" sz="7200">
                <a:solidFill>
                  <a:srgbClr val="FFFFFF"/>
                </a:solidFill>
              </a:rPr>
              <a:t>Audio Programming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7A3BC-D874-1A4A-B5AF-E8195116D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Distortion Plug-In Example</a:t>
            </a:r>
          </a:p>
        </p:txBody>
      </p:sp>
    </p:spTree>
    <p:extLst>
      <p:ext uri="{BB962C8B-B14F-4D97-AF65-F5344CB8AC3E}">
        <p14:creationId xmlns:p14="http://schemas.microsoft.com/office/powerpoint/2010/main" val="433854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1051F-309A-574C-A5A2-4CA743BE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GB" dirty="0"/>
              <a:t>What is Distortion?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51B0E-41E4-6442-B745-A21DEB07D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Distortion</a:t>
            </a:r>
            <a:r>
              <a:rPr lang="en-GB" dirty="0"/>
              <a:t> is the alteration of the original shape (or other characteristic) of something.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In communications and electronics it means the alteration of the waveform of an information-bearing signal, such as an audio signal representing sound or a video signal representing images, in an electronic device or communication channel.</a:t>
            </a:r>
          </a:p>
          <a:p>
            <a:pPr marL="0" indent="0">
              <a:buNone/>
            </a:pPr>
            <a:r>
              <a:rPr lang="en-GB" dirty="0"/>
              <a:t>Distortion is usually unwanted, and so engineers strive to eliminate or minimize it. In some situations, however, distortion may be desirable.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ADC talk on distortion: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=oIChUOV_0w4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41730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9FAFF-4ABA-2240-9100-1B35BE83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GB" sz="2600">
                <a:solidFill>
                  <a:srgbClr val="FFFFFF"/>
                </a:solidFill>
              </a:rPr>
              <a:t>Types of Distortion Algorithms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DF4C3-EEE0-48EE-B8B0-B1EFFC0EB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504784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46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64017-0FDC-A840-8451-72F4E6F1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en-GB" dirty="0" err="1"/>
              <a:t>Waveshapers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365EA-6022-F341-BF99-7B0182FB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1956390"/>
            <a:ext cx="8241632" cy="3907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dirty="0" err="1"/>
              <a:t>waveshaper</a:t>
            </a:r>
            <a:r>
              <a:rPr lang="en-GB" dirty="0"/>
              <a:t> is a very common way to implement distortion effects. They work by changing an audio signal by mapping an input signal to the output signal by applying a fixed or variable mathematical function, called the </a:t>
            </a:r>
            <a:r>
              <a:rPr lang="en-GB" i="1" dirty="0"/>
              <a:t>shaping function</a:t>
            </a:r>
            <a:r>
              <a:rPr lang="en-GB" dirty="0"/>
              <a:t> or </a:t>
            </a:r>
            <a:r>
              <a:rPr lang="en-GB" i="1" dirty="0"/>
              <a:t>transfer function.</a:t>
            </a:r>
          </a:p>
          <a:p>
            <a:pPr marL="0" indent="0">
              <a:buNone/>
            </a:pPr>
            <a:r>
              <a:rPr lang="en-GB" b="1" dirty="0"/>
              <a:t>Note: The function can be any function at all.</a:t>
            </a:r>
          </a:p>
          <a:p>
            <a:pPr marL="0" indent="0">
              <a:buNone/>
            </a:pPr>
            <a:r>
              <a:rPr lang="en-GB" dirty="0"/>
              <a:t>Examples of </a:t>
            </a:r>
            <a:r>
              <a:rPr lang="en-GB" dirty="0" err="1"/>
              <a:t>waveshaping</a:t>
            </a:r>
            <a:r>
              <a:rPr lang="en-GB" dirty="0"/>
              <a:t> functions:</a:t>
            </a:r>
          </a:p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www.geogebra.org</a:t>
            </a:r>
            <a:r>
              <a:rPr lang="en-GB" dirty="0"/>
              <a:t>/calculator/</a:t>
            </a:r>
            <a:r>
              <a:rPr lang="en-GB" dirty="0" err="1"/>
              <a:t>hvjrbhhh</a:t>
            </a:r>
            <a:endParaRPr lang="en-GB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46811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8D2ED-DF28-8049-A6DA-8FBB0EE8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GB" sz="2400">
                <a:solidFill>
                  <a:srgbClr val="FFFFFF"/>
                </a:solidFill>
              </a:rPr>
              <a:t>Pros and Cons of Waveshaping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F19637-2842-A849-B8C9-A8DFF7371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516228"/>
              </p:ext>
            </p:extLst>
          </p:nvPr>
        </p:nvGraphicFramePr>
        <p:xfrm>
          <a:off x="4038600" y="1533497"/>
          <a:ext cx="7315201" cy="37910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53736">
                  <a:extLst>
                    <a:ext uri="{9D8B030D-6E8A-4147-A177-3AD203B41FA5}">
                      <a16:colId xmlns:a16="http://schemas.microsoft.com/office/drawing/2014/main" val="909878651"/>
                    </a:ext>
                  </a:extLst>
                </a:gridCol>
                <a:gridCol w="3561465">
                  <a:extLst>
                    <a:ext uri="{9D8B030D-6E8A-4147-A177-3AD203B41FA5}">
                      <a16:colId xmlns:a16="http://schemas.microsoft.com/office/drawing/2014/main" val="2246500280"/>
                    </a:ext>
                  </a:extLst>
                </a:gridCol>
              </a:tblGrid>
              <a:tr h="468552">
                <a:tc>
                  <a:txBody>
                    <a:bodyPr/>
                    <a:lstStyle/>
                    <a:p>
                      <a:r>
                        <a:rPr lang="en-GB" sz="2100"/>
                        <a:t>Pros</a:t>
                      </a:r>
                    </a:p>
                  </a:txBody>
                  <a:tcPr marL="106489" marR="106489" marT="53244" marB="53244"/>
                </a:tc>
                <a:tc>
                  <a:txBody>
                    <a:bodyPr/>
                    <a:lstStyle/>
                    <a:p>
                      <a:r>
                        <a:rPr lang="en-GB" sz="2100"/>
                        <a:t>Cons</a:t>
                      </a:r>
                    </a:p>
                  </a:txBody>
                  <a:tcPr marL="106489" marR="106489" marT="53244" marB="53244"/>
                </a:tc>
                <a:extLst>
                  <a:ext uri="{0D108BD9-81ED-4DB2-BD59-A6C34878D82A}">
                    <a16:rowId xmlns:a16="http://schemas.microsoft.com/office/drawing/2014/main" val="3974345870"/>
                  </a:ext>
                </a:extLst>
              </a:tr>
              <a:tr h="468552">
                <a:tc>
                  <a:txBody>
                    <a:bodyPr/>
                    <a:lstStyle/>
                    <a:p>
                      <a:r>
                        <a:rPr lang="en-GB" sz="2100"/>
                        <a:t>Simple to implement</a:t>
                      </a:r>
                    </a:p>
                  </a:txBody>
                  <a:tcPr marL="106489" marR="106489" marT="53244" marB="53244"/>
                </a:tc>
                <a:tc>
                  <a:txBody>
                    <a:bodyPr/>
                    <a:lstStyle/>
                    <a:p>
                      <a:r>
                        <a:rPr lang="en-GB" sz="2100"/>
                        <a:t>Prone to Aliasing </a:t>
                      </a:r>
                    </a:p>
                  </a:txBody>
                  <a:tcPr marL="106489" marR="106489" marT="53244" marB="53244"/>
                </a:tc>
                <a:extLst>
                  <a:ext uri="{0D108BD9-81ED-4DB2-BD59-A6C34878D82A}">
                    <a16:rowId xmlns:a16="http://schemas.microsoft.com/office/drawing/2014/main" val="2105676187"/>
                  </a:ext>
                </a:extLst>
              </a:tr>
              <a:tr h="1426953">
                <a:tc>
                  <a:txBody>
                    <a:bodyPr/>
                    <a:lstStyle/>
                    <a:p>
                      <a:r>
                        <a:rPr lang="en-GB" sz="2100"/>
                        <a:t>Stateless (needs no memory of previous ins/outs)</a:t>
                      </a:r>
                    </a:p>
                  </a:txBody>
                  <a:tcPr marL="106489" marR="106489" marT="53244" marB="53244"/>
                </a:tc>
                <a:tc>
                  <a:txBody>
                    <a:bodyPr/>
                    <a:lstStyle/>
                    <a:p>
                      <a:r>
                        <a:rPr lang="en-GB" sz="2100"/>
                        <a:t>Unable to capture accurate representations of complex distortions (eg tape hysteresis)</a:t>
                      </a:r>
                    </a:p>
                  </a:txBody>
                  <a:tcPr marL="106489" marR="106489" marT="53244" marB="53244"/>
                </a:tc>
                <a:extLst>
                  <a:ext uri="{0D108BD9-81ED-4DB2-BD59-A6C34878D82A}">
                    <a16:rowId xmlns:a16="http://schemas.microsoft.com/office/drawing/2014/main" val="1818414502"/>
                  </a:ext>
                </a:extLst>
              </a:tr>
              <a:tr h="1426953">
                <a:tc>
                  <a:txBody>
                    <a:bodyPr/>
                    <a:lstStyle/>
                    <a:p>
                      <a:r>
                        <a:rPr lang="en-GB" sz="2100"/>
                        <a:t>Not affected by variable and varying buffer length</a:t>
                      </a:r>
                    </a:p>
                  </a:txBody>
                  <a:tcPr marL="106489" marR="106489" marT="53244" marB="53244"/>
                </a:tc>
                <a:tc>
                  <a:txBody>
                    <a:bodyPr/>
                    <a:lstStyle/>
                    <a:p>
                      <a:r>
                        <a:rPr lang="en-GB" sz="2100"/>
                        <a:t>People often say that they don’t sound as “three-dimensional” as analogue style distortion</a:t>
                      </a:r>
                    </a:p>
                  </a:txBody>
                  <a:tcPr marL="106489" marR="106489" marT="53244" marB="53244"/>
                </a:tc>
                <a:extLst>
                  <a:ext uri="{0D108BD9-81ED-4DB2-BD59-A6C34878D82A}">
                    <a16:rowId xmlns:a16="http://schemas.microsoft.com/office/drawing/2014/main" val="3972989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11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44328-2E03-0A4B-871C-79CEFCC0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GB" sz="2600" dirty="0">
                <a:solidFill>
                  <a:srgbClr val="FFFFFF"/>
                </a:solidFill>
              </a:rPr>
              <a:t>Exercise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7EDEF7-4123-4F42-9400-2733564A2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547414"/>
              </p:ext>
            </p:extLst>
          </p:nvPr>
        </p:nvGraphicFramePr>
        <p:xfrm>
          <a:off x="4038600" y="1166647"/>
          <a:ext cx="7315200" cy="5101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466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514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 Theme</vt:lpstr>
      <vt:lpstr>Audio Programming 2</vt:lpstr>
      <vt:lpstr>Parameter Smoothing</vt:lpstr>
      <vt:lpstr>Audio Programming 2</vt:lpstr>
      <vt:lpstr>What is Distortion?</vt:lpstr>
      <vt:lpstr>Types of Distortion Algorithms</vt:lpstr>
      <vt:lpstr>Waveshapers</vt:lpstr>
      <vt:lpstr>Pros and Cons of Waveshaping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Programming 2</dc:title>
  <dc:creator>Peter Dowsett</dc:creator>
  <cp:lastModifiedBy>Peter Dowsett</cp:lastModifiedBy>
  <cp:revision>1</cp:revision>
  <dcterms:created xsi:type="dcterms:W3CDTF">2021-11-09T22:35:46Z</dcterms:created>
  <dcterms:modified xsi:type="dcterms:W3CDTF">2021-11-18T14:03:59Z</dcterms:modified>
</cp:coreProperties>
</file>