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C55"/>
    <a:srgbClr val="F8FDF7"/>
    <a:srgbClr val="D66C32"/>
    <a:srgbClr val="66B758"/>
    <a:srgbClr val="FBFBFB"/>
    <a:srgbClr val="E6E6E6"/>
    <a:srgbClr val="167787"/>
    <a:srgbClr val="CACACC"/>
    <a:srgbClr val="DEDEDE"/>
    <a:srgbClr val="247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0" autoAdjust="0"/>
    <p:restoredTop sz="94291" autoAdjust="0"/>
  </p:normalViewPr>
  <p:slideViewPr>
    <p:cSldViewPr snapToGrid="0" snapToObjects="1">
      <p:cViewPr>
        <p:scale>
          <a:sx n="66" d="100"/>
          <a:sy n="66" d="100"/>
        </p:scale>
        <p:origin x="2489" y="-32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2BCE7-100F-4C12-81CE-D314812ECEEA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2E0CB-1A6E-4DEA-8F58-FAE0DBA1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2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909090"/>
                </a:solidFill>
                <a:effectLst/>
                <a:latin typeface="Lato"/>
              </a:rPr>
              <a:t>Cvexemple.com © Tous droits réservés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2E0CB-1A6E-4DEA-8F58-FAE0DBA1BF3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35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2549415" y="3186687"/>
            <a:ext cx="3406704" cy="244898"/>
          </a:xfrm>
          <a:prstGeom prst="round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2584555" y="7585886"/>
            <a:ext cx="3406704" cy="244898"/>
          </a:xfrm>
          <a:prstGeom prst="round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FORMATION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26225B1-92EE-4A0C-AC6B-949FFF2515BB}"/>
              </a:ext>
            </a:extLst>
          </p:cNvPr>
          <p:cNvSpPr/>
          <p:nvPr/>
        </p:nvSpPr>
        <p:spPr>
          <a:xfrm>
            <a:off x="47143" y="4962089"/>
            <a:ext cx="2117082" cy="244898"/>
          </a:xfrm>
          <a:prstGeom prst="round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COMPETENCES</a:t>
            </a:r>
          </a:p>
        </p:txBody>
      </p:sp>
      <p:sp>
        <p:nvSpPr>
          <p:cNvPr id="129" name="Text Box 5">
            <a:extLst>
              <a:ext uri="{FF2B5EF4-FFF2-40B4-BE49-F238E27FC236}">
                <a16:creationId xmlns:a16="http://schemas.microsoft.com/office/drawing/2014/main" id="{904B5ECA-A43F-424A-AAC2-53C3DAFBB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14" y="3349422"/>
            <a:ext cx="2191924" cy="154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Etudiant en BTS SIO , je suis passionné d’informatique depuis plusieurs années ayant déjà réalisé des projets web , jeux vidéo application. Je pense pouvoir apporter un plus à votre équipe tout en développent mes compétences.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DB248C-8084-4001-9B02-B3EEA38C0AEE}"/>
              </a:ext>
            </a:extLst>
          </p:cNvPr>
          <p:cNvSpPr/>
          <p:nvPr/>
        </p:nvSpPr>
        <p:spPr>
          <a:xfrm>
            <a:off x="-425" y="270235"/>
            <a:ext cx="114077" cy="1988188"/>
          </a:xfrm>
          <a:prstGeom prst="rect">
            <a:avLst/>
          </a:prstGeom>
          <a:solidFill>
            <a:srgbClr val="1677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/>
            <a:endParaRPr lang="ar-MA" sz="2000" dirty="0">
              <a:latin typeface="+mj-lt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67AEED8-8519-4FE2-92A5-187CDB82512B}"/>
              </a:ext>
            </a:extLst>
          </p:cNvPr>
          <p:cNvSpPr/>
          <p:nvPr/>
        </p:nvSpPr>
        <p:spPr>
          <a:xfrm>
            <a:off x="7460902" y="716188"/>
            <a:ext cx="115200" cy="1004341"/>
          </a:xfrm>
          <a:prstGeom prst="rect">
            <a:avLst/>
          </a:prstGeom>
          <a:solidFill>
            <a:srgbClr val="434C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/>
            <a:endParaRPr lang="ar-MA" sz="2000" dirty="0">
              <a:latin typeface="+mj-lt"/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EEA82F72-9743-4A24-BED5-A9E0BC5AFA17}"/>
              </a:ext>
            </a:extLst>
          </p:cNvPr>
          <p:cNvSpPr txBox="1">
            <a:spLocks noChangeAspect="1"/>
          </p:cNvSpPr>
          <p:nvPr/>
        </p:nvSpPr>
        <p:spPr>
          <a:xfrm>
            <a:off x="139382" y="293593"/>
            <a:ext cx="3576747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kern="700" spc="-200" dirty="0">
                <a:solidFill>
                  <a:srgbClr val="434C5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Jimmy </a:t>
            </a:r>
            <a:r>
              <a:rPr lang="fr-FR" b="1" kern="700" spc="-200" dirty="0">
                <a:solidFill>
                  <a:srgbClr val="0F9B9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Doussain</a:t>
            </a:r>
            <a:endParaRPr lang="fr-FR" b="1" kern="700" spc="-200" dirty="0">
              <a:solidFill>
                <a:srgbClr val="434C55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8646FF7-6F83-4EF6-A973-82FD2AFDBAC9}"/>
              </a:ext>
            </a:extLst>
          </p:cNvPr>
          <p:cNvSpPr/>
          <p:nvPr/>
        </p:nvSpPr>
        <p:spPr>
          <a:xfrm>
            <a:off x="133106" y="3078481"/>
            <a:ext cx="2277645" cy="2502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rgbClr val="434C55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 PROPOS DE MOI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DF04AD7-4FCB-4488-BB47-FD639C7AD036}"/>
              </a:ext>
            </a:extLst>
          </p:cNvPr>
          <p:cNvSpPr/>
          <p:nvPr/>
        </p:nvSpPr>
        <p:spPr>
          <a:xfrm>
            <a:off x="2012777" y="2613079"/>
            <a:ext cx="3406704" cy="321691"/>
          </a:xfrm>
          <a:prstGeom prst="roundRect">
            <a:avLst/>
          </a:prstGeom>
          <a:solidFill>
            <a:srgbClr val="167787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Développeur Informatique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F77437-4C8D-4201-9231-78F6558708AF}"/>
              </a:ext>
            </a:extLst>
          </p:cNvPr>
          <p:cNvCxnSpPr>
            <a:cxnSpLocks/>
          </p:cNvCxnSpPr>
          <p:nvPr/>
        </p:nvCxnSpPr>
        <p:spPr>
          <a:xfrm>
            <a:off x="2403376" y="3092124"/>
            <a:ext cx="0" cy="7596514"/>
          </a:xfrm>
          <a:prstGeom prst="line">
            <a:avLst/>
          </a:prstGeom>
          <a:ln w="22225">
            <a:solidFill>
              <a:srgbClr val="1677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E19D507-6D55-42C0-9973-BCC9C6835437}"/>
              </a:ext>
            </a:extLst>
          </p:cNvPr>
          <p:cNvGrpSpPr/>
          <p:nvPr/>
        </p:nvGrpSpPr>
        <p:grpSpPr>
          <a:xfrm>
            <a:off x="245333" y="1024245"/>
            <a:ext cx="2165418" cy="1174784"/>
            <a:chOff x="372408" y="890502"/>
            <a:chExt cx="2165418" cy="11747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6485BC-7ADD-41C4-9C58-819F48D9E03E}"/>
                </a:ext>
              </a:extLst>
            </p:cNvPr>
            <p:cNvSpPr/>
            <p:nvPr/>
          </p:nvSpPr>
          <p:spPr>
            <a:xfrm>
              <a:off x="375872" y="1815059"/>
              <a:ext cx="250227" cy="250227"/>
            </a:xfrm>
            <a:prstGeom prst="ellipse">
              <a:avLst/>
            </a:prstGeom>
            <a:solidFill>
              <a:srgbClr val="434C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F2B92E-26A2-464C-BC75-BBDBF40ABBF8}"/>
                </a:ext>
              </a:extLst>
            </p:cNvPr>
            <p:cNvSpPr/>
            <p:nvPr/>
          </p:nvSpPr>
          <p:spPr>
            <a:xfrm>
              <a:off x="375426" y="890502"/>
              <a:ext cx="250227" cy="250227"/>
            </a:xfrm>
            <a:prstGeom prst="ellipse">
              <a:avLst/>
            </a:prstGeom>
            <a:solidFill>
              <a:srgbClr val="434C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latin typeface="+mj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D1AD9D-078B-4E7C-ACD3-9AB58BDD087F}"/>
                </a:ext>
              </a:extLst>
            </p:cNvPr>
            <p:cNvSpPr/>
            <p:nvPr/>
          </p:nvSpPr>
          <p:spPr>
            <a:xfrm>
              <a:off x="372408" y="1215673"/>
              <a:ext cx="250227" cy="250227"/>
            </a:xfrm>
            <a:prstGeom prst="ellipse">
              <a:avLst/>
            </a:prstGeom>
            <a:solidFill>
              <a:srgbClr val="434C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latin typeface="+mj-lt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E0937C2-9F94-423C-9E2A-9934CEB02ABC}"/>
                </a:ext>
              </a:extLst>
            </p:cNvPr>
            <p:cNvGrpSpPr/>
            <p:nvPr/>
          </p:nvGrpSpPr>
          <p:grpSpPr>
            <a:xfrm>
              <a:off x="407061" y="921587"/>
              <a:ext cx="2130765" cy="1142737"/>
              <a:chOff x="281234" y="2145880"/>
              <a:chExt cx="2130765" cy="114273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52D0CFF-88A1-423A-88D0-D0BD990EF9EA}"/>
                  </a:ext>
                </a:extLst>
              </p:cNvPr>
              <p:cNvSpPr/>
              <p:nvPr/>
            </p:nvSpPr>
            <p:spPr>
              <a:xfrm>
                <a:off x="678109" y="2165565"/>
                <a:ext cx="1623060" cy="19992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z="1200" b="0" i="0" u="none" strike="noStrike" dirty="0">
                    <a:solidFill>
                      <a:srgbClr val="434C55"/>
                    </a:solidFill>
                    <a:effectLst/>
                  </a:rPr>
                  <a:t>06 46 12 24 85</a:t>
                </a:r>
                <a:endParaRPr lang="fr-FR" sz="1200" dirty="0">
                  <a:solidFill>
                    <a:srgbClr val="434C55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5198D85-0970-449E-B153-012C54EC4D0B}"/>
                  </a:ext>
                </a:extLst>
              </p:cNvPr>
              <p:cNvSpPr/>
              <p:nvPr/>
            </p:nvSpPr>
            <p:spPr>
              <a:xfrm>
                <a:off x="678109" y="2500259"/>
                <a:ext cx="1733890" cy="19992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en-US" sz="1200" kern="1200" dirty="0">
                    <a:solidFill>
                      <a:srgbClr val="434C55"/>
                    </a:solidFill>
                    <a:effectLst/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jimmydoussain@gmail.com</a:t>
                </a:r>
                <a:endParaRPr lang="fr-FR" sz="1200" dirty="0">
                  <a:solidFill>
                    <a:srgbClr val="434C55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BA2977F-E28F-4E4A-BABC-8987080F27DD}"/>
                  </a:ext>
                </a:extLst>
              </p:cNvPr>
              <p:cNvSpPr/>
              <p:nvPr/>
            </p:nvSpPr>
            <p:spPr>
              <a:xfrm>
                <a:off x="689387" y="3094307"/>
                <a:ext cx="1623060" cy="19431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l" rtl="1">
                  <a:lnSpc>
                    <a:spcPct val="107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MA" sz="1200" kern="1200" dirty="0">
                    <a:solidFill>
                      <a:srgbClr val="434C55"/>
                    </a:solidFill>
                    <a:effectLst/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/</a:t>
                </a:r>
                <a:r>
                  <a:rPr lang="fr-MA" sz="1200" kern="1200" dirty="0" err="1">
                    <a:solidFill>
                      <a:srgbClr val="434C55"/>
                    </a:solidFill>
                    <a:effectLst/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jimmy-doussain</a:t>
                </a:r>
                <a:endParaRPr lang="fr-FR" sz="1200" dirty="0">
                  <a:solidFill>
                    <a:srgbClr val="434C55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D431713-38A5-48F3-9695-0AACCCAD001F}"/>
                  </a:ext>
                </a:extLst>
              </p:cNvPr>
              <p:cNvSpPr/>
              <p:nvPr/>
            </p:nvSpPr>
            <p:spPr>
              <a:xfrm>
                <a:off x="304015" y="3012282"/>
                <a:ext cx="160300" cy="26648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en-US" sz="1600" b="1" kern="1200" dirty="0">
                    <a:solidFill>
                      <a:schemeClr val="bg1"/>
                    </a:solidFill>
                    <a:effectLst/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in</a:t>
                </a:r>
                <a:endParaRPr lang="fr-FR" sz="1200" dirty="0">
                  <a:solidFill>
                    <a:schemeClr val="bg1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شكل حر 78">
                <a:extLst>
                  <a:ext uri="{FF2B5EF4-FFF2-40B4-BE49-F238E27FC236}">
                    <a16:creationId xmlns:a16="http://schemas.microsoft.com/office/drawing/2014/main" id="{19F99796-74ED-417D-9410-79842FEB41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865" y="2765005"/>
                <a:ext cx="128270" cy="194310"/>
              </a:xfrm>
              <a:custGeom>
                <a:avLst/>
                <a:gdLst>
                  <a:gd name="connsiteX0" fmla="*/ 1316986 w 2647950"/>
                  <a:gd name="connsiteY0" fmla="*/ 704850 h 3976070"/>
                  <a:gd name="connsiteX1" fmla="*/ 776597 w 2647950"/>
                  <a:gd name="connsiteY1" fmla="*/ 1245239 h 3976070"/>
                  <a:gd name="connsiteX2" fmla="*/ 1316986 w 2647950"/>
                  <a:gd name="connsiteY2" fmla="*/ 1785628 h 3976070"/>
                  <a:gd name="connsiteX3" fmla="*/ 1857375 w 2647950"/>
                  <a:gd name="connsiteY3" fmla="*/ 1245239 h 3976070"/>
                  <a:gd name="connsiteX4" fmla="*/ 1316986 w 2647950"/>
                  <a:gd name="connsiteY4" fmla="*/ 704850 h 3976070"/>
                  <a:gd name="connsiteX5" fmla="*/ 1323975 w 2647950"/>
                  <a:gd name="connsiteY5" fmla="*/ 0 h 3976070"/>
                  <a:gd name="connsiteX6" fmla="*/ 2647950 w 2647950"/>
                  <a:gd name="connsiteY6" fmla="*/ 1323975 h 3976070"/>
                  <a:gd name="connsiteX7" fmla="*/ 2421836 w 2647950"/>
                  <a:gd name="connsiteY7" fmla="*/ 2064222 h 3976070"/>
                  <a:gd name="connsiteX8" fmla="*/ 2358543 w 2647950"/>
                  <a:gd name="connsiteY8" fmla="*/ 2148863 h 3976070"/>
                  <a:gd name="connsiteX9" fmla="*/ 1334733 w 2647950"/>
                  <a:gd name="connsiteY9" fmla="*/ 3976070 h 3976070"/>
                  <a:gd name="connsiteX10" fmla="*/ 273757 w 2647950"/>
                  <a:gd name="connsiteY10" fmla="*/ 2127934 h 3976070"/>
                  <a:gd name="connsiteX11" fmla="*/ 226114 w 2647950"/>
                  <a:gd name="connsiteY11" fmla="*/ 2064222 h 3976070"/>
                  <a:gd name="connsiteX12" fmla="*/ 0 w 2647950"/>
                  <a:gd name="connsiteY12" fmla="*/ 1323975 h 3976070"/>
                  <a:gd name="connsiteX13" fmla="*/ 1323975 w 2647950"/>
                  <a:gd name="connsiteY13" fmla="*/ 0 h 397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47950" h="3976070">
                    <a:moveTo>
                      <a:pt x="1316986" y="704850"/>
                    </a:moveTo>
                    <a:cubicBezTo>
                      <a:pt x="1018537" y="704850"/>
                      <a:pt x="776597" y="946790"/>
                      <a:pt x="776597" y="1245239"/>
                    </a:cubicBezTo>
                    <a:cubicBezTo>
                      <a:pt x="776597" y="1543688"/>
                      <a:pt x="1018537" y="1785628"/>
                      <a:pt x="1316986" y="1785628"/>
                    </a:cubicBezTo>
                    <a:cubicBezTo>
                      <a:pt x="1615435" y="1785628"/>
                      <a:pt x="1857375" y="1543688"/>
                      <a:pt x="1857375" y="1245239"/>
                    </a:cubicBezTo>
                    <a:cubicBezTo>
                      <a:pt x="1857375" y="946790"/>
                      <a:pt x="1615435" y="704850"/>
                      <a:pt x="1316986" y="704850"/>
                    </a:cubicBezTo>
                    <a:close/>
                    <a:moveTo>
                      <a:pt x="1323975" y="0"/>
                    </a:moveTo>
                    <a:cubicBezTo>
                      <a:pt x="2055186" y="0"/>
                      <a:pt x="2647950" y="592764"/>
                      <a:pt x="2647950" y="1323975"/>
                    </a:cubicBezTo>
                    <a:cubicBezTo>
                      <a:pt x="2647950" y="1598179"/>
                      <a:pt x="2564593" y="1852914"/>
                      <a:pt x="2421836" y="2064222"/>
                    </a:cubicBezTo>
                    <a:lnTo>
                      <a:pt x="2358543" y="2148863"/>
                    </a:lnTo>
                    <a:lnTo>
                      <a:pt x="1334733" y="3976070"/>
                    </a:lnTo>
                    <a:lnTo>
                      <a:pt x="273757" y="2127934"/>
                    </a:lnTo>
                    <a:lnTo>
                      <a:pt x="226114" y="2064222"/>
                    </a:lnTo>
                    <a:cubicBezTo>
                      <a:pt x="83358" y="1852914"/>
                      <a:pt x="0" y="1598179"/>
                      <a:pt x="0" y="1323975"/>
                    </a:cubicBezTo>
                    <a:cubicBezTo>
                      <a:pt x="0" y="592764"/>
                      <a:pt x="592764" y="0"/>
                      <a:pt x="1323975" y="0"/>
                    </a:cubicBezTo>
                    <a:close/>
                  </a:path>
                </a:pathLst>
              </a:custGeom>
              <a:solidFill>
                <a:srgbClr val="F8FDF7"/>
              </a:solidFill>
              <a:ln w="793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89469" tIns="44734" rIns="89469" bIns="44734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2" name="شكل حر 85">
                <a:extLst>
                  <a:ext uri="{FF2B5EF4-FFF2-40B4-BE49-F238E27FC236}">
                    <a16:creationId xmlns:a16="http://schemas.microsoft.com/office/drawing/2014/main" id="{486EB642-7862-4785-B7F3-F06F621566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234" y="2502750"/>
                <a:ext cx="181610" cy="129540"/>
              </a:xfrm>
              <a:custGeom>
                <a:avLst/>
                <a:gdLst>
                  <a:gd name="connsiteX0" fmla="*/ 3316236 w 8372474"/>
                  <a:gd name="connsiteY0" fmla="*/ 3531540 h 5981701"/>
                  <a:gd name="connsiteX1" fmla="*/ 1307076 w 8372474"/>
                  <a:gd name="connsiteY1" fmla="*/ 5537782 h 5981701"/>
                  <a:gd name="connsiteX2" fmla="*/ 7035211 w 8372474"/>
                  <a:gd name="connsiteY2" fmla="*/ 5534939 h 5981701"/>
                  <a:gd name="connsiteX3" fmla="*/ 5064612 w 8372474"/>
                  <a:gd name="connsiteY3" fmla="*/ 3558654 h 5981701"/>
                  <a:gd name="connsiteX4" fmla="*/ 4317667 w 8372474"/>
                  <a:gd name="connsiteY4" fmla="*/ 4306522 h 5981701"/>
                  <a:gd name="connsiteX5" fmla="*/ 4091217 w 8372474"/>
                  <a:gd name="connsiteY5" fmla="*/ 4308903 h 5981701"/>
                  <a:gd name="connsiteX6" fmla="*/ 7887285 w 8372474"/>
                  <a:gd name="connsiteY6" fmla="*/ 736631 h 5981701"/>
                  <a:gd name="connsiteX7" fmla="*/ 5379748 w 8372474"/>
                  <a:gd name="connsiteY7" fmla="*/ 3243523 h 5981701"/>
                  <a:gd name="connsiteX8" fmla="*/ 7665088 w 8372474"/>
                  <a:gd name="connsiteY8" fmla="*/ 5527516 h 5981701"/>
                  <a:gd name="connsiteX9" fmla="*/ 7884020 w 8372474"/>
                  <a:gd name="connsiteY9" fmla="*/ 5078798 h 5981701"/>
                  <a:gd name="connsiteX10" fmla="*/ 7887285 w 8372474"/>
                  <a:gd name="connsiteY10" fmla="*/ 736631 h 5981701"/>
                  <a:gd name="connsiteX11" fmla="*/ 494711 w 8372474"/>
                  <a:gd name="connsiteY11" fmla="*/ 712818 h 5981701"/>
                  <a:gd name="connsiteX12" fmla="*/ 497974 w 8372474"/>
                  <a:gd name="connsiteY12" fmla="*/ 5054986 h 5981701"/>
                  <a:gd name="connsiteX13" fmla="*/ 716862 w 8372474"/>
                  <a:gd name="connsiteY13" fmla="*/ 5503704 h 5981701"/>
                  <a:gd name="connsiteX14" fmla="*/ 3001739 w 8372474"/>
                  <a:gd name="connsiteY14" fmla="*/ 3219711 h 5981701"/>
                  <a:gd name="connsiteX15" fmla="*/ 881060 w 8372474"/>
                  <a:gd name="connsiteY15" fmla="*/ 472017 h 5981701"/>
                  <a:gd name="connsiteX16" fmla="*/ 4067173 w 8372474"/>
                  <a:gd name="connsiteY16" fmla="*/ 3655748 h 5981701"/>
                  <a:gd name="connsiteX17" fmla="*/ 4212429 w 8372474"/>
                  <a:gd name="connsiteY17" fmla="*/ 3729567 h 5981701"/>
                  <a:gd name="connsiteX18" fmla="*/ 4348161 w 8372474"/>
                  <a:gd name="connsiteY18" fmla="*/ 3641461 h 5981701"/>
                  <a:gd name="connsiteX19" fmla="*/ 7519985 w 8372474"/>
                  <a:gd name="connsiteY19" fmla="*/ 472017 h 5981701"/>
                  <a:gd name="connsiteX20" fmla="*/ 892290 w 8372474"/>
                  <a:gd name="connsiteY20" fmla="*/ 0 h 5981701"/>
                  <a:gd name="connsiteX21" fmla="*/ 7480184 w 8372474"/>
                  <a:gd name="connsiteY21" fmla="*/ 0 h 5981701"/>
                  <a:gd name="connsiteX22" fmla="*/ 8372474 w 8372474"/>
                  <a:gd name="connsiteY22" fmla="*/ 892290 h 5981701"/>
                  <a:gd name="connsiteX23" fmla="*/ 8372474 w 8372474"/>
                  <a:gd name="connsiteY23" fmla="*/ 5089411 h 5981701"/>
                  <a:gd name="connsiteX24" fmla="*/ 7480184 w 8372474"/>
                  <a:gd name="connsiteY24" fmla="*/ 5981701 h 5981701"/>
                  <a:gd name="connsiteX25" fmla="*/ 892290 w 8372474"/>
                  <a:gd name="connsiteY25" fmla="*/ 5981701 h 5981701"/>
                  <a:gd name="connsiteX26" fmla="*/ 0 w 8372474"/>
                  <a:gd name="connsiteY26" fmla="*/ 5089411 h 5981701"/>
                  <a:gd name="connsiteX27" fmla="*/ 0 w 8372474"/>
                  <a:gd name="connsiteY27" fmla="*/ 892290 h 5981701"/>
                  <a:gd name="connsiteX28" fmla="*/ 892290 w 8372474"/>
                  <a:gd name="connsiteY28" fmla="*/ 0 h 598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372474" h="5981701">
                    <a:moveTo>
                      <a:pt x="3316236" y="3531540"/>
                    </a:moveTo>
                    <a:lnTo>
                      <a:pt x="1307076" y="5537782"/>
                    </a:lnTo>
                    <a:lnTo>
                      <a:pt x="7035211" y="5534939"/>
                    </a:lnTo>
                    <a:lnTo>
                      <a:pt x="5064612" y="3558654"/>
                    </a:lnTo>
                    <a:lnTo>
                      <a:pt x="4317667" y="4306522"/>
                    </a:lnTo>
                    <a:cubicBezTo>
                      <a:pt x="4246947" y="4383516"/>
                      <a:pt x="4152413" y="4365259"/>
                      <a:pt x="4091217" y="4308903"/>
                    </a:cubicBezTo>
                    <a:close/>
                    <a:moveTo>
                      <a:pt x="7887285" y="736631"/>
                    </a:moveTo>
                    <a:lnTo>
                      <a:pt x="5379748" y="3243523"/>
                    </a:lnTo>
                    <a:lnTo>
                      <a:pt x="7665088" y="5527516"/>
                    </a:lnTo>
                    <a:cubicBezTo>
                      <a:pt x="7783318" y="5489862"/>
                      <a:pt x="7896785" y="5392677"/>
                      <a:pt x="7884020" y="5078798"/>
                    </a:cubicBezTo>
                    <a:cubicBezTo>
                      <a:pt x="7877170" y="3582196"/>
                      <a:pt x="7894135" y="2233232"/>
                      <a:pt x="7887285" y="736631"/>
                    </a:cubicBezTo>
                    <a:close/>
                    <a:moveTo>
                      <a:pt x="494711" y="712818"/>
                    </a:moveTo>
                    <a:cubicBezTo>
                      <a:pt x="487861" y="2209420"/>
                      <a:pt x="504824" y="3558384"/>
                      <a:pt x="497974" y="5054986"/>
                    </a:cubicBezTo>
                    <a:cubicBezTo>
                      <a:pt x="485212" y="5368865"/>
                      <a:pt x="598656" y="5466050"/>
                      <a:pt x="716862" y="5503704"/>
                    </a:cubicBezTo>
                    <a:lnTo>
                      <a:pt x="3001739" y="3219711"/>
                    </a:lnTo>
                    <a:close/>
                    <a:moveTo>
                      <a:pt x="881060" y="472017"/>
                    </a:moveTo>
                    <a:lnTo>
                      <a:pt x="4067173" y="3655748"/>
                    </a:lnTo>
                    <a:cubicBezTo>
                      <a:pt x="4101304" y="3685117"/>
                      <a:pt x="4099716" y="3719248"/>
                      <a:pt x="4212429" y="3729567"/>
                    </a:cubicBezTo>
                    <a:cubicBezTo>
                      <a:pt x="4298154" y="3712104"/>
                      <a:pt x="4312442" y="3685118"/>
                      <a:pt x="4348161" y="3641461"/>
                    </a:cubicBezTo>
                    <a:lnTo>
                      <a:pt x="7519985" y="472017"/>
                    </a:lnTo>
                    <a:close/>
                    <a:moveTo>
                      <a:pt x="892290" y="0"/>
                    </a:moveTo>
                    <a:lnTo>
                      <a:pt x="7480184" y="0"/>
                    </a:lnTo>
                    <a:cubicBezTo>
                      <a:pt x="7972982" y="0"/>
                      <a:pt x="8372474" y="399492"/>
                      <a:pt x="8372474" y="892290"/>
                    </a:cubicBezTo>
                    <a:lnTo>
                      <a:pt x="8372474" y="5089411"/>
                    </a:lnTo>
                    <a:cubicBezTo>
                      <a:pt x="8372474" y="5582209"/>
                      <a:pt x="7972982" y="5981701"/>
                      <a:pt x="7480184" y="5981701"/>
                    </a:cubicBezTo>
                    <a:lnTo>
                      <a:pt x="892290" y="5981701"/>
                    </a:lnTo>
                    <a:cubicBezTo>
                      <a:pt x="399492" y="5981701"/>
                      <a:pt x="0" y="5582209"/>
                      <a:pt x="0" y="5089411"/>
                    </a:cubicBezTo>
                    <a:lnTo>
                      <a:pt x="0" y="892290"/>
                    </a:lnTo>
                    <a:cubicBezTo>
                      <a:pt x="0" y="399492"/>
                      <a:pt x="399492" y="0"/>
                      <a:pt x="892290" y="0"/>
                    </a:cubicBezTo>
                    <a:close/>
                  </a:path>
                </a:pathLst>
              </a:custGeom>
              <a:solidFill>
                <a:srgbClr val="F8FD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89469" tIns="44734" rIns="89469" bIns="44734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20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108B388-70E9-4EB1-805B-77147E31BD26}"/>
                  </a:ext>
                </a:extLst>
              </p:cNvPr>
              <p:cNvSpPr/>
              <p:nvPr/>
            </p:nvSpPr>
            <p:spPr>
              <a:xfrm>
                <a:off x="281869" y="2145880"/>
                <a:ext cx="194310" cy="194310"/>
              </a:xfrm>
              <a:custGeom>
                <a:avLst/>
                <a:gdLst>
                  <a:gd name="connsiteX0" fmla="*/ 67377 w 108660"/>
                  <a:gd name="connsiteY0" fmla="*/ 71902 h 115365"/>
                  <a:gd name="connsiteX1" fmla="*/ 70853 w 108660"/>
                  <a:gd name="connsiteY1" fmla="*/ 73629 h 115365"/>
                  <a:gd name="connsiteX2" fmla="*/ 86114 w 108660"/>
                  <a:gd name="connsiteY2" fmla="*/ 100034 h 115365"/>
                  <a:gd name="connsiteX3" fmla="*/ 84836 w 108660"/>
                  <a:gd name="connsiteY3" fmla="*/ 104841 h 115365"/>
                  <a:gd name="connsiteX4" fmla="*/ 76774 w 108660"/>
                  <a:gd name="connsiteY4" fmla="*/ 109523 h 115365"/>
                  <a:gd name="connsiteX5" fmla="*/ 71978 w 108660"/>
                  <a:gd name="connsiteY5" fmla="*/ 108243 h 115365"/>
                  <a:gd name="connsiteX6" fmla="*/ 56717 w 108660"/>
                  <a:gd name="connsiteY6" fmla="*/ 81838 h 115365"/>
                  <a:gd name="connsiteX7" fmla="*/ 57995 w 108660"/>
                  <a:gd name="connsiteY7" fmla="*/ 77031 h 115365"/>
                  <a:gd name="connsiteX8" fmla="*/ 66057 w 108660"/>
                  <a:gd name="connsiteY8" fmla="*/ 72349 h 115365"/>
                  <a:gd name="connsiteX9" fmla="*/ 67377 w 108660"/>
                  <a:gd name="connsiteY9" fmla="*/ 71902 h 115365"/>
                  <a:gd name="connsiteX10" fmla="*/ 90660 w 108660"/>
                  <a:gd name="connsiteY10" fmla="*/ 11963 h 115365"/>
                  <a:gd name="connsiteX11" fmla="*/ 108660 w 108660"/>
                  <a:gd name="connsiteY11" fmla="*/ 29963 h 115365"/>
                  <a:gd name="connsiteX12" fmla="*/ 90660 w 108660"/>
                  <a:gd name="connsiteY12" fmla="*/ 47963 h 115365"/>
                  <a:gd name="connsiteX13" fmla="*/ 72660 w 108660"/>
                  <a:gd name="connsiteY13" fmla="*/ 29963 h 115365"/>
                  <a:gd name="connsiteX14" fmla="*/ 90660 w 108660"/>
                  <a:gd name="connsiteY14" fmla="*/ 11963 h 115365"/>
                  <a:gd name="connsiteX15" fmla="*/ 12883 w 108660"/>
                  <a:gd name="connsiteY15" fmla="*/ 10583 h 115365"/>
                  <a:gd name="connsiteX16" fmla="*/ 28856 w 108660"/>
                  <a:gd name="connsiteY16" fmla="*/ 38492 h 115365"/>
                  <a:gd name="connsiteX17" fmla="*/ 29670 w 108660"/>
                  <a:gd name="connsiteY17" fmla="*/ 68633 h 115365"/>
                  <a:gd name="connsiteX18" fmla="*/ 54537 w 108660"/>
                  <a:gd name="connsiteY18" fmla="*/ 82872 h 115365"/>
                  <a:gd name="connsiteX19" fmla="*/ 70535 w 108660"/>
                  <a:gd name="connsiteY19" fmla="*/ 110710 h 115365"/>
                  <a:gd name="connsiteX20" fmla="*/ 56894 w 108660"/>
                  <a:gd name="connsiteY20" fmla="*/ 115365 h 115365"/>
                  <a:gd name="connsiteX21" fmla="*/ 45294 w 108660"/>
                  <a:gd name="connsiteY21" fmla="*/ 110850 h 115365"/>
                  <a:gd name="connsiteX22" fmla="*/ 20 w 108660"/>
                  <a:gd name="connsiteY22" fmla="*/ 26785 h 115365"/>
                  <a:gd name="connsiteX23" fmla="*/ 3356 w 108660"/>
                  <a:gd name="connsiteY23" fmla="*/ 17711 h 115365"/>
                  <a:gd name="connsiteX24" fmla="*/ 12883 w 108660"/>
                  <a:gd name="connsiteY24" fmla="*/ 10583 h 115365"/>
                  <a:gd name="connsiteX25" fmla="*/ 26146 w 108660"/>
                  <a:gd name="connsiteY25" fmla="*/ 27 h 115365"/>
                  <a:gd name="connsiteX26" fmla="*/ 29622 w 108660"/>
                  <a:gd name="connsiteY26" fmla="*/ 1755 h 115365"/>
                  <a:gd name="connsiteX27" fmla="*/ 44882 w 108660"/>
                  <a:gd name="connsiteY27" fmla="*/ 28160 h 115365"/>
                  <a:gd name="connsiteX28" fmla="*/ 43605 w 108660"/>
                  <a:gd name="connsiteY28" fmla="*/ 32967 h 115365"/>
                  <a:gd name="connsiteX29" fmla="*/ 35542 w 108660"/>
                  <a:gd name="connsiteY29" fmla="*/ 37649 h 115365"/>
                  <a:gd name="connsiteX30" fmla="*/ 30747 w 108660"/>
                  <a:gd name="connsiteY30" fmla="*/ 36368 h 115365"/>
                  <a:gd name="connsiteX31" fmla="*/ 15486 w 108660"/>
                  <a:gd name="connsiteY31" fmla="*/ 9963 h 115365"/>
                  <a:gd name="connsiteX32" fmla="*/ 16764 w 108660"/>
                  <a:gd name="connsiteY32" fmla="*/ 5156 h 115365"/>
                  <a:gd name="connsiteX33" fmla="*/ 24826 w 108660"/>
                  <a:gd name="connsiteY33" fmla="*/ 474 h 115365"/>
                  <a:gd name="connsiteX34" fmla="*/ 26146 w 108660"/>
                  <a:gd name="connsiteY34" fmla="*/ 27 h 11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660" h="115365">
                    <a:moveTo>
                      <a:pt x="67377" y="71902"/>
                    </a:moveTo>
                    <a:cubicBezTo>
                      <a:pt x="68734" y="71731"/>
                      <a:pt x="70124" y="72369"/>
                      <a:pt x="70853" y="73629"/>
                    </a:cubicBezTo>
                    <a:lnTo>
                      <a:pt x="86114" y="100034"/>
                    </a:lnTo>
                    <a:cubicBezTo>
                      <a:pt x="87085" y="101715"/>
                      <a:pt x="86513" y="103867"/>
                      <a:pt x="84836" y="104841"/>
                    </a:cubicBezTo>
                    <a:lnTo>
                      <a:pt x="76774" y="109523"/>
                    </a:lnTo>
                    <a:cubicBezTo>
                      <a:pt x="75097" y="110497"/>
                      <a:pt x="72950" y="109924"/>
                      <a:pt x="71978" y="108243"/>
                    </a:cubicBezTo>
                    <a:lnTo>
                      <a:pt x="56717" y="81838"/>
                    </a:lnTo>
                    <a:cubicBezTo>
                      <a:pt x="55746" y="80157"/>
                      <a:pt x="56318" y="78005"/>
                      <a:pt x="57995" y="77031"/>
                    </a:cubicBezTo>
                    <a:lnTo>
                      <a:pt x="66057" y="72349"/>
                    </a:lnTo>
                    <a:cubicBezTo>
                      <a:pt x="66477" y="72106"/>
                      <a:pt x="66925" y="71959"/>
                      <a:pt x="67377" y="71902"/>
                    </a:cubicBezTo>
                    <a:close/>
                    <a:moveTo>
                      <a:pt x="90660" y="11963"/>
                    </a:moveTo>
                    <a:cubicBezTo>
                      <a:pt x="100601" y="11963"/>
                      <a:pt x="108660" y="20022"/>
                      <a:pt x="108660" y="29963"/>
                    </a:cubicBezTo>
                    <a:cubicBezTo>
                      <a:pt x="108660" y="39904"/>
                      <a:pt x="100601" y="47963"/>
                      <a:pt x="90660" y="47963"/>
                    </a:cubicBezTo>
                    <a:cubicBezTo>
                      <a:pt x="80719" y="47963"/>
                      <a:pt x="72660" y="39904"/>
                      <a:pt x="72660" y="29963"/>
                    </a:cubicBezTo>
                    <a:cubicBezTo>
                      <a:pt x="72660" y="20022"/>
                      <a:pt x="80719" y="11963"/>
                      <a:pt x="90660" y="11963"/>
                    </a:cubicBezTo>
                    <a:close/>
                    <a:moveTo>
                      <a:pt x="12883" y="10583"/>
                    </a:moveTo>
                    <a:lnTo>
                      <a:pt x="28856" y="38492"/>
                    </a:lnTo>
                    <a:cubicBezTo>
                      <a:pt x="19525" y="44628"/>
                      <a:pt x="25413" y="61107"/>
                      <a:pt x="29670" y="68633"/>
                    </a:cubicBezTo>
                    <a:cubicBezTo>
                      <a:pt x="34137" y="76158"/>
                      <a:pt x="44638" y="88577"/>
                      <a:pt x="54537" y="82872"/>
                    </a:cubicBezTo>
                    <a:lnTo>
                      <a:pt x="70535" y="110710"/>
                    </a:lnTo>
                    <a:cubicBezTo>
                      <a:pt x="62330" y="115705"/>
                      <a:pt x="59819" y="115213"/>
                      <a:pt x="56894" y="115365"/>
                    </a:cubicBezTo>
                    <a:cubicBezTo>
                      <a:pt x="52780" y="115307"/>
                      <a:pt x="47969" y="112616"/>
                      <a:pt x="45294" y="110850"/>
                    </a:cubicBezTo>
                    <a:cubicBezTo>
                      <a:pt x="32483" y="102989"/>
                      <a:pt x="-936" y="61099"/>
                      <a:pt x="20" y="26785"/>
                    </a:cubicBezTo>
                    <a:cubicBezTo>
                      <a:pt x="137" y="22672"/>
                      <a:pt x="1794" y="19675"/>
                      <a:pt x="3356" y="17711"/>
                    </a:cubicBezTo>
                    <a:cubicBezTo>
                      <a:pt x="5476" y="15116"/>
                      <a:pt x="9518" y="12492"/>
                      <a:pt x="12883" y="10583"/>
                    </a:cubicBezTo>
                    <a:close/>
                    <a:moveTo>
                      <a:pt x="26146" y="27"/>
                    </a:moveTo>
                    <a:cubicBezTo>
                      <a:pt x="27503" y="-144"/>
                      <a:pt x="28893" y="494"/>
                      <a:pt x="29622" y="1755"/>
                    </a:cubicBezTo>
                    <a:lnTo>
                      <a:pt x="44882" y="28160"/>
                    </a:lnTo>
                    <a:cubicBezTo>
                      <a:pt x="45854" y="29841"/>
                      <a:pt x="45282" y="31993"/>
                      <a:pt x="43605" y="32967"/>
                    </a:cubicBezTo>
                    <a:lnTo>
                      <a:pt x="35542" y="37649"/>
                    </a:lnTo>
                    <a:cubicBezTo>
                      <a:pt x="33866" y="38622"/>
                      <a:pt x="31719" y="38049"/>
                      <a:pt x="30747" y="36368"/>
                    </a:cubicBezTo>
                    <a:lnTo>
                      <a:pt x="15486" y="9963"/>
                    </a:lnTo>
                    <a:cubicBezTo>
                      <a:pt x="14515" y="8282"/>
                      <a:pt x="15087" y="6130"/>
                      <a:pt x="16764" y="5156"/>
                    </a:cubicBezTo>
                    <a:lnTo>
                      <a:pt x="24826" y="474"/>
                    </a:lnTo>
                    <a:cubicBezTo>
                      <a:pt x="25245" y="231"/>
                      <a:pt x="25694" y="84"/>
                      <a:pt x="26146" y="27"/>
                    </a:cubicBezTo>
                    <a:close/>
                  </a:path>
                </a:pathLst>
              </a:custGeom>
              <a:solidFill>
                <a:srgbClr val="F8FD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200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1ECAD5D9-88FD-400A-B5A6-B1E84826E6A3}"/>
              </a:ext>
            </a:extLst>
          </p:cNvPr>
          <p:cNvSpPr/>
          <p:nvPr/>
        </p:nvSpPr>
        <p:spPr>
          <a:xfrm>
            <a:off x="2496067" y="5295421"/>
            <a:ext cx="4392623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65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Aqua Fermetures| Développeur Web</a:t>
            </a:r>
          </a:p>
          <a:p>
            <a:pPr lvl="0"/>
            <a:r>
              <a:rPr lang="fr-FR" sz="1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Mai 2021 – Juin 2021</a:t>
            </a:r>
          </a:p>
          <a:p>
            <a:pPr lvl="0"/>
            <a:r>
              <a:rPr lang="fr-FR" sz="126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Durant mon stage, j’avais comme mission de développer une application web </a:t>
            </a:r>
            <a:r>
              <a:rPr lang="fr-FR" sz="12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fr-FR" sz="126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scratch , permettant un suivi en temps réel de la fabrication de produit piscines. (liner, bâche etc…)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350EDA-2611-4385-8803-E0C0B6785C78}"/>
              </a:ext>
            </a:extLst>
          </p:cNvPr>
          <p:cNvSpPr/>
          <p:nvPr/>
        </p:nvSpPr>
        <p:spPr>
          <a:xfrm>
            <a:off x="2516267" y="7951495"/>
            <a:ext cx="4541971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/>
            <a:r>
              <a:rPr lang="fr-FR" sz="1265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BTS SIO / Lycée Saint-Sauveur , Redon </a:t>
            </a:r>
            <a:endParaRPr lang="fr-FR" sz="1265" dirty="0">
              <a:latin typeface="+mj-lt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fr-FR" sz="1265" b="1" dirty="0">
                <a:solidFill>
                  <a:srgbClr val="33333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2020 – 2022</a:t>
            </a:r>
          </a:p>
          <a:p>
            <a:pPr algn="just">
              <a:defRPr/>
            </a:pPr>
            <a:r>
              <a:rPr lang="fr-FR" sz="12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C’est une formation consacrée au développement informatique.</a:t>
            </a:r>
          </a:p>
          <a:p>
            <a:pPr algn="just">
              <a:defRPr/>
            </a:pPr>
            <a:r>
              <a:rPr lang="fr-FR" sz="12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J’y ai appris la manipulation de base de données, les méthodes agiles, et des langages de programmation comme HTML, PHP, JS.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E656CC-6685-4CC9-B49B-C46C02170B01}"/>
              </a:ext>
            </a:extLst>
          </p:cNvPr>
          <p:cNvSpPr/>
          <p:nvPr/>
        </p:nvSpPr>
        <p:spPr>
          <a:xfrm>
            <a:off x="2516689" y="9019989"/>
            <a:ext cx="4440383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/>
            <a:r>
              <a:rPr lang="fr-FR" sz="1265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BAC STI2D / Lycée Joliot Curie</a:t>
            </a:r>
            <a:endParaRPr lang="fr-FR" sz="1265" dirty="0">
              <a:latin typeface="+mj-lt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fr-FR" sz="1265" b="1" dirty="0">
                <a:solidFill>
                  <a:srgbClr val="33333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2017 – 2019</a:t>
            </a:r>
          </a:p>
          <a:p>
            <a:pPr algn="just">
              <a:defRPr/>
            </a:pPr>
            <a:r>
              <a:rPr lang="fr-FR" sz="12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Formation STI2D option SIN (Développement de site et application)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4FBCAC-C7D6-4221-AFFB-60B5319F5A0A}"/>
              </a:ext>
            </a:extLst>
          </p:cNvPr>
          <p:cNvSpPr/>
          <p:nvPr/>
        </p:nvSpPr>
        <p:spPr>
          <a:xfrm>
            <a:off x="124917" y="9463088"/>
            <a:ext cx="2285833" cy="89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7033" tIns="43518" rIns="87033" bIns="4351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80674" indent="-180674">
              <a:lnSpc>
                <a:spcPct val="107000"/>
              </a:lnSpc>
              <a:buSzPct val="150000"/>
              <a:buFont typeface="Arial" panose="020B0604020202020204" pitchFamily="34" charset="0"/>
              <a:buChar char="•"/>
            </a:pPr>
            <a:r>
              <a:rPr lang="fr-MA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Français: Langue natale</a:t>
            </a:r>
            <a:endParaRPr lang="ar-MA" sz="1265" dirty="0">
              <a:solidFill>
                <a:schemeClr val="tx1"/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  <a:p>
            <a:pPr marL="180674" indent="-180674">
              <a:lnSpc>
                <a:spcPct val="107000"/>
              </a:lnSpc>
              <a:spcBef>
                <a:spcPts val="667"/>
              </a:spcBef>
              <a:spcAft>
                <a:spcPts val="667"/>
              </a:spcAft>
              <a:buSzPct val="150000"/>
              <a:buFont typeface="Arial" panose="020B0604020202020204" pitchFamily="34" charset="0"/>
              <a:buChar char="•"/>
            </a:pPr>
            <a:r>
              <a:rPr lang="fr-MA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Anglais:  Niveau C1</a:t>
            </a:r>
            <a:endParaRPr lang="fr-FR" sz="1265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674" indent="-180674">
              <a:lnSpc>
                <a:spcPct val="107000"/>
              </a:lnSpc>
              <a:buSzPct val="150000"/>
              <a:buFont typeface="Arial" panose="020B0604020202020204" pitchFamily="34" charset="0"/>
              <a:buChar char="•"/>
            </a:pPr>
            <a:r>
              <a:rPr lang="fr-MA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Espagnol: Niveau Lycée</a:t>
            </a:r>
            <a:endParaRPr lang="ar-MA" sz="1265" dirty="0">
              <a:solidFill>
                <a:schemeClr val="tx1"/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CF533-DE78-4BE9-A6ED-45B77834DF97}"/>
              </a:ext>
            </a:extLst>
          </p:cNvPr>
          <p:cNvSpPr/>
          <p:nvPr/>
        </p:nvSpPr>
        <p:spPr>
          <a:xfrm>
            <a:off x="98562" y="5292614"/>
            <a:ext cx="1459823" cy="31931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fr-FR" sz="1475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Professionnelles</a:t>
            </a:r>
            <a:endParaRPr lang="fr-FR" sz="1265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98C202-BF14-49F7-863A-013EA81DC445}"/>
              </a:ext>
            </a:extLst>
          </p:cNvPr>
          <p:cNvSpPr/>
          <p:nvPr/>
        </p:nvSpPr>
        <p:spPr>
          <a:xfrm>
            <a:off x="126086" y="5643608"/>
            <a:ext cx="1905703" cy="158953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80674" indent="-180674">
              <a:lnSpc>
                <a:spcPct val="107000"/>
              </a:lnSpc>
              <a:spcBef>
                <a:spcPts val="211"/>
              </a:spcBef>
              <a:spcAft>
                <a:spcPts val="211"/>
              </a:spcAft>
              <a:buSzPct val="150000"/>
              <a:buFont typeface="Arial" panose="020B0604020202020204" pitchFamily="34" charset="0"/>
              <a:buChar char="•"/>
            </a:pPr>
            <a:r>
              <a:rPr lang="fr-FR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/ CSS</a:t>
            </a:r>
          </a:p>
          <a:p>
            <a:pPr marL="180674" indent="-180674">
              <a:lnSpc>
                <a:spcPct val="107000"/>
              </a:lnSpc>
              <a:spcBef>
                <a:spcPts val="211"/>
              </a:spcBef>
              <a:spcAft>
                <a:spcPts val="211"/>
              </a:spcAft>
              <a:buSzPct val="150000"/>
              <a:buFont typeface="Arial" panose="020B0604020202020204" pitchFamily="34" charset="0"/>
              <a:buChar char="•"/>
            </a:pPr>
            <a:r>
              <a:rPr lang="fr-FR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</a:p>
          <a:p>
            <a:pPr marL="180674" indent="-180674">
              <a:lnSpc>
                <a:spcPct val="107000"/>
              </a:lnSpc>
              <a:spcBef>
                <a:spcPts val="211"/>
              </a:spcBef>
              <a:spcAft>
                <a:spcPts val="211"/>
              </a:spcAft>
              <a:buSzPct val="150000"/>
              <a:buFont typeface="Arial" panose="020B0604020202020204" pitchFamily="34" charset="0"/>
              <a:buChar char="•"/>
            </a:pPr>
            <a:r>
              <a:rPr lang="fr-FR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PHP / </a:t>
            </a:r>
            <a:r>
              <a:rPr lang="fr-FR" sz="1265" dirty="0" err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Laravel</a:t>
            </a:r>
            <a:endParaRPr lang="fr-FR" sz="1265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674" indent="-180674">
              <a:lnSpc>
                <a:spcPct val="107000"/>
              </a:lnSpc>
              <a:spcBef>
                <a:spcPts val="211"/>
              </a:spcBef>
              <a:spcAft>
                <a:spcPts val="211"/>
              </a:spcAft>
              <a:buSzPct val="150000"/>
              <a:buFont typeface="Arial" panose="020B0604020202020204" pitchFamily="34" charset="0"/>
              <a:buChar char="•"/>
            </a:pPr>
            <a:r>
              <a:rPr lang="fr-FR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</a:p>
          <a:p>
            <a:pPr marL="180674" indent="-180674">
              <a:lnSpc>
                <a:spcPct val="107000"/>
              </a:lnSpc>
              <a:spcBef>
                <a:spcPts val="211"/>
              </a:spcBef>
              <a:spcAft>
                <a:spcPts val="211"/>
              </a:spcAft>
              <a:buSzPct val="150000"/>
              <a:buFont typeface="Arial" panose="020B0604020202020204" pitchFamily="34" charset="0"/>
              <a:buChar char="•"/>
            </a:pPr>
            <a:r>
              <a:rPr lang="fr-FR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C# (</a:t>
            </a:r>
            <a:r>
              <a:rPr lang="fr-FR" sz="1265" dirty="0" err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Unity</a:t>
            </a:r>
            <a:r>
              <a:rPr lang="fr-FR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80674" indent="-180674">
              <a:lnSpc>
                <a:spcPct val="107000"/>
              </a:lnSpc>
              <a:spcBef>
                <a:spcPts val="211"/>
              </a:spcBef>
              <a:spcAft>
                <a:spcPts val="211"/>
              </a:spcAft>
              <a:buSzPct val="150000"/>
              <a:buFont typeface="Arial" panose="020B0604020202020204" pitchFamily="34" charset="0"/>
              <a:buChar char="•"/>
            </a:pPr>
            <a:r>
              <a:rPr lang="fr-FR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JAVA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C9F6A1-8EB3-4A37-B98B-04B19169FBDA}"/>
              </a:ext>
            </a:extLst>
          </p:cNvPr>
          <p:cNvSpPr/>
          <p:nvPr/>
        </p:nvSpPr>
        <p:spPr>
          <a:xfrm>
            <a:off x="103133" y="7389017"/>
            <a:ext cx="1177951" cy="31931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fr-FR" sz="1475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Personnelles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BCFF44-4CDF-443E-8BA9-88FA6D2E2C31}"/>
              </a:ext>
            </a:extLst>
          </p:cNvPr>
          <p:cNvSpPr/>
          <p:nvPr/>
        </p:nvSpPr>
        <p:spPr>
          <a:xfrm>
            <a:off x="96150" y="7742520"/>
            <a:ext cx="1905703" cy="107029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80674" indent="-180674">
              <a:lnSpc>
                <a:spcPct val="107000"/>
              </a:lnSpc>
              <a:spcBef>
                <a:spcPts val="211"/>
              </a:spcBef>
              <a:spcAft>
                <a:spcPts val="211"/>
              </a:spcAft>
              <a:buSzPct val="150000"/>
              <a:buFont typeface="Arial" panose="020B0604020202020204" pitchFamily="34" charset="0"/>
              <a:buChar char="•"/>
            </a:pPr>
            <a:r>
              <a:rPr lang="fr-FR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Sociable</a:t>
            </a:r>
          </a:p>
          <a:p>
            <a:pPr marL="180674" indent="-180674">
              <a:lnSpc>
                <a:spcPct val="107000"/>
              </a:lnSpc>
              <a:spcBef>
                <a:spcPts val="211"/>
              </a:spcBef>
              <a:spcAft>
                <a:spcPts val="211"/>
              </a:spcAft>
              <a:buSzPct val="150000"/>
              <a:buFont typeface="Arial" panose="020B0604020202020204" pitchFamily="34" charset="0"/>
              <a:buChar char="•"/>
            </a:pPr>
            <a:r>
              <a:rPr lang="fr-FR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Dynamique</a:t>
            </a:r>
          </a:p>
          <a:p>
            <a:pPr marL="180674" indent="-180674">
              <a:lnSpc>
                <a:spcPct val="107000"/>
              </a:lnSpc>
              <a:spcBef>
                <a:spcPts val="211"/>
              </a:spcBef>
              <a:spcAft>
                <a:spcPts val="211"/>
              </a:spcAft>
              <a:buSzPct val="150000"/>
              <a:buFont typeface="Arial" panose="020B0604020202020204" pitchFamily="34" charset="0"/>
              <a:buChar char="•"/>
            </a:pPr>
            <a:r>
              <a:rPr lang="fr-FR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Sérieux</a:t>
            </a:r>
          </a:p>
          <a:p>
            <a:pPr marL="180674" indent="-180674">
              <a:lnSpc>
                <a:spcPct val="107000"/>
              </a:lnSpc>
              <a:spcBef>
                <a:spcPts val="211"/>
              </a:spcBef>
              <a:spcAft>
                <a:spcPts val="211"/>
              </a:spcAft>
              <a:buSzPct val="150000"/>
              <a:buFont typeface="Arial" panose="020B0604020202020204" pitchFamily="34" charset="0"/>
              <a:buChar char="•"/>
            </a:pPr>
            <a:r>
              <a:rPr lang="fr-FR" sz="1265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Passionné 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F3D790A-46D0-4BA9-878C-1ABC03FDB517}"/>
              </a:ext>
            </a:extLst>
          </p:cNvPr>
          <p:cNvSpPr/>
          <p:nvPr/>
        </p:nvSpPr>
        <p:spPr>
          <a:xfrm>
            <a:off x="41523" y="9066349"/>
            <a:ext cx="2117082" cy="244898"/>
          </a:xfrm>
          <a:prstGeom prst="round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LANGUES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470ADA-0DF5-492A-B2C3-AA45777E83E4}"/>
              </a:ext>
            </a:extLst>
          </p:cNvPr>
          <p:cNvSpPr/>
          <p:nvPr/>
        </p:nvSpPr>
        <p:spPr>
          <a:xfrm>
            <a:off x="2496066" y="6325074"/>
            <a:ext cx="4392623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65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Game Jam 72h | Développeur Jeux</a:t>
            </a:r>
          </a:p>
          <a:p>
            <a:pPr lvl="0"/>
            <a:r>
              <a:rPr lang="fr-FR" sz="1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2020 – 2021</a:t>
            </a:r>
          </a:p>
          <a:p>
            <a:pPr lvl="0"/>
            <a:r>
              <a:rPr lang="fr-FR" sz="126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J’ai participé en équipe à plusieurs Game jam , en occupant le rôle de développeur. Cette expérience m'a permis de renforcer mes compétences de travail en équipe ainsi que de respecter une deadline très courte. (72h)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0ADE68-C8F1-4706-84F6-ECCF83AA2AC4}"/>
              </a:ext>
            </a:extLst>
          </p:cNvPr>
          <p:cNvSpPr/>
          <p:nvPr/>
        </p:nvSpPr>
        <p:spPr>
          <a:xfrm>
            <a:off x="2496489" y="4278643"/>
            <a:ext cx="4392623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65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Aqua Fermetures| Développeur Web</a:t>
            </a:r>
          </a:p>
          <a:p>
            <a:pPr lvl="0"/>
            <a:r>
              <a:rPr lang="fr-FR" sz="1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Janvier 2022 – Février 2022</a:t>
            </a:r>
          </a:p>
          <a:p>
            <a:pPr lvl="0"/>
            <a:r>
              <a:rPr lang="fr-FR" sz="126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Développement d’une application web qui permet la gestion des emplois du temps / badgeuse des employées ainsi que leurs absences et congés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1BE8E0-7E9C-4BE6-B267-7A392654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33" y="1641103"/>
            <a:ext cx="250227" cy="25022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CF786AC-B009-4CFC-8110-9A6EEF2A07EE}"/>
              </a:ext>
            </a:extLst>
          </p:cNvPr>
          <p:cNvSpPr/>
          <p:nvPr/>
        </p:nvSpPr>
        <p:spPr>
          <a:xfrm>
            <a:off x="676861" y="1721315"/>
            <a:ext cx="1623060" cy="19431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l" rtl="1">
              <a:lnSpc>
                <a:spcPct val="107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MA" sz="1200" kern="1200" dirty="0">
                <a:solidFill>
                  <a:srgbClr val="434C55"/>
                </a:solidFill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fr-MA" sz="1200" kern="1200" dirty="0" err="1">
                <a:solidFill>
                  <a:srgbClr val="434C55"/>
                </a:solidFill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Doxteur</a:t>
            </a:r>
            <a:endParaRPr lang="fr-FR" sz="1200" dirty="0">
              <a:solidFill>
                <a:srgbClr val="434C55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E30D5A-A17A-428F-B8EA-5D0BB719944B}"/>
              </a:ext>
            </a:extLst>
          </p:cNvPr>
          <p:cNvSpPr/>
          <p:nvPr/>
        </p:nvSpPr>
        <p:spPr>
          <a:xfrm>
            <a:off x="2504740" y="3454549"/>
            <a:ext cx="4392623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65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Intérimaire | Développeur Web</a:t>
            </a:r>
          </a:p>
          <a:p>
            <a:pPr lvl="0"/>
            <a:r>
              <a:rPr lang="fr-FR" sz="1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Mars 2022 – Avril 2022</a:t>
            </a:r>
          </a:p>
          <a:p>
            <a:pPr lvl="0"/>
            <a:r>
              <a:rPr lang="fr-FR" sz="126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Application web permettant une gestion de note de frais avec un scan via une application mobile.</a:t>
            </a:r>
            <a:endParaRPr lang="fr-FR" sz="1265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68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320</Words>
  <Application>Microsoft Office PowerPoint</Application>
  <PresentationFormat>Personnalisé</PresentationFormat>
  <Paragraphs>49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Cvexemple.com © Tous droits réservés</dc:title>
  <dc:creator>YOUSSEF BAHLA</dc:creator>
  <cp:keywords>Cvexemple.com © Tous droits réservés</cp:keywords>
  <cp:lastModifiedBy>Marc Apperry</cp:lastModifiedBy>
  <cp:revision>225</cp:revision>
  <dcterms:created xsi:type="dcterms:W3CDTF">2015-07-03T12:55:42Z</dcterms:created>
  <dcterms:modified xsi:type="dcterms:W3CDTF">2022-04-07T07:44:37Z</dcterms:modified>
  <cp:category>Cvexemple.com © Tous droits réservés</cp:category>
</cp:coreProperties>
</file>