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2" r:id="rId7"/>
    <p:sldId id="263" r:id="rId8"/>
  </p:sldIdLst>
  <p:sldSz cx="9144000" cy="5715000" type="screen16x10"/>
  <p:notesSz cx="7559675" cy="10691813"/>
  <p:defaultTextStyle>
    <a:defPPr>
      <a:defRPr lang="ru-RU"/>
    </a:defPPr>
    <a:lvl1pPr marL="0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47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494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741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0988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236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483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1730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1977" algn="l" defTabSz="37024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4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822909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172" y="3109910"/>
            <a:ext cx="822909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600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172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Изображение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93" y="3109638"/>
            <a:ext cx="2377293" cy="1580946"/>
          </a:xfrm>
          <a:prstGeom prst="rect">
            <a:avLst/>
          </a:prstGeom>
          <a:ln>
            <a:noFill/>
          </a:ln>
        </p:spPr>
      </p:pic>
      <p:pic>
        <p:nvPicPr>
          <p:cNvPr id="38" name="Изображение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164" y="3109638"/>
            <a:ext cx="2377293" cy="15809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172" y="1378736"/>
            <a:ext cx="8229090" cy="3315114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822909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172" y="217725"/>
            <a:ext cx="8229090" cy="447585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172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378736"/>
            <a:ext cx="8229090" cy="3315114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600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174" y="3109910"/>
            <a:ext cx="8228763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822909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172" y="3109910"/>
            <a:ext cx="822909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3600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172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7" name="Изображение 76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93" y="3109638"/>
            <a:ext cx="2377293" cy="1580946"/>
          </a:xfrm>
          <a:prstGeom prst="rect">
            <a:avLst/>
          </a:prstGeom>
          <a:ln>
            <a:noFill/>
          </a:ln>
        </p:spPr>
      </p:pic>
      <p:pic>
        <p:nvPicPr>
          <p:cNvPr id="78" name="Изображение 7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164" y="3109638"/>
            <a:ext cx="2377293" cy="15809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822909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172" y="217725"/>
            <a:ext cx="8229090" cy="447585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172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600" y="3109910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44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600" y="1378736"/>
            <a:ext cx="4015600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174" y="3109910"/>
            <a:ext cx="8228763" cy="1580946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4" y="227794"/>
            <a:ext cx="8228763" cy="95417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174" y="1337368"/>
            <a:ext cx="8228763" cy="331457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174" y="5206589"/>
            <a:ext cx="2130093" cy="3940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7054" y="5206589"/>
            <a:ext cx="2898142" cy="39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5844" y="5206589"/>
            <a:ext cx="2130093" cy="39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97903C25-0D32-43D9-A8E3-9D2D795BCF46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Изображение 38"/>
          <p:cNvPicPr/>
          <p:nvPr/>
        </p:nvPicPr>
        <p:blipFill>
          <a:blip r:embed="rId14"/>
          <a:stretch>
            <a:fillRect/>
          </a:stretch>
        </p:blipFill>
        <p:spPr>
          <a:xfrm>
            <a:off x="329" y="273"/>
            <a:ext cx="9142453" cy="5718512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172" y="217725"/>
            <a:ext cx="8229090" cy="65317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172" y="1378736"/>
            <a:ext cx="8229090" cy="331484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174" y="5206043"/>
            <a:ext cx="2130093" cy="3940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1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6727" y="5206043"/>
            <a:ext cx="2898142" cy="39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1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5516" y="5206043"/>
            <a:ext cx="2130093" cy="39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664B150B-8313-4FD7-A169-C0CC1CD219BD}" type="slidenum">
              <a:rPr lang="en-US" sz="11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ordian/AUchievem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172" y="217725"/>
            <a:ext cx="8229090" cy="65317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800" dirty="0" err="1" smtClean="0">
                <a:latin typeface="Baskerville"/>
                <a:cs typeface="Baskerville"/>
              </a:rPr>
              <a:t>SPbAU</a:t>
            </a:r>
            <a:r>
              <a:rPr lang="en-US" sz="4800" dirty="0" smtClean="0">
                <a:latin typeface="Baskerville"/>
                <a:cs typeface="Baskerville"/>
              </a:rPr>
              <a:t> RAS</a:t>
            </a:r>
            <a:r>
              <a:rPr lang="en-US" sz="4800" dirty="0">
                <a:latin typeface="Baskerville"/>
                <a:cs typeface="Baskerville"/>
              </a:rPr>
              <a:t>	</a:t>
            </a:r>
            <a:r>
              <a:rPr lang="en-US" sz="4800" dirty="0" smtClean="0">
                <a:latin typeface="Baskerville"/>
                <a:cs typeface="Baskerville"/>
              </a:rPr>
              <a:t>	DevDays</a:t>
            </a:r>
            <a:r>
              <a:rPr lang="en-US" sz="4800" dirty="0">
                <a:latin typeface="Baskerville"/>
                <a:cs typeface="Baskerville"/>
              </a:rPr>
              <a:t>-2013</a:t>
            </a:r>
            <a:endParaRPr sz="4800" dirty="0">
              <a:latin typeface="Baskerville"/>
              <a:cs typeface="Baskerville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930900" y="3556000"/>
            <a:ext cx="3213100" cy="2159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 sz="2300" dirty="0" smtClean="0">
                <a:latin typeface="Verdana"/>
                <a:cs typeface="Verdana"/>
              </a:rPr>
              <a:t>Состав команды</a:t>
            </a:r>
            <a:r>
              <a:rPr lang="en-US" sz="2300" dirty="0" smtClean="0">
                <a:latin typeface="Verdana"/>
                <a:cs typeface="Verdana"/>
              </a:rPr>
              <a:t>:</a:t>
            </a:r>
            <a:endParaRPr lang="ru-RU" sz="2300" dirty="0" smtClean="0">
              <a:latin typeface="Verdana"/>
              <a:cs typeface="Verdana"/>
            </a:endParaRPr>
          </a:p>
          <a:p>
            <a:pPr algn="ctr"/>
            <a:endParaRPr lang="ru-RU" sz="2300" i="1" dirty="0">
              <a:latin typeface="Verdana"/>
              <a:cs typeface="Verdana"/>
            </a:endParaRPr>
          </a:p>
          <a:p>
            <a:pPr algn="ctr"/>
            <a:r>
              <a:rPr lang="en-US" sz="2300" i="1" dirty="0" smtClean="0">
                <a:latin typeface="Verdana"/>
                <a:cs typeface="Verdana"/>
              </a:rPr>
              <a:t>Тураев </a:t>
            </a:r>
            <a:r>
              <a:rPr lang="en-US" sz="2300" i="1" dirty="0">
                <a:latin typeface="Verdana"/>
                <a:cs typeface="Verdana"/>
              </a:rPr>
              <a:t>Тимур</a:t>
            </a:r>
            <a:endParaRPr sz="2300" i="1" dirty="0">
              <a:latin typeface="Verdana"/>
              <a:cs typeface="Verdana"/>
            </a:endParaRPr>
          </a:p>
          <a:p>
            <a:pPr algn="ctr"/>
            <a:r>
              <a:rPr lang="en-US" sz="2300" dirty="0">
                <a:latin typeface="Verdana"/>
                <a:cs typeface="Verdana"/>
              </a:rPr>
              <a:t>Атамась Семён</a:t>
            </a:r>
            <a:endParaRPr sz="2300" dirty="0">
              <a:latin typeface="Verdana"/>
              <a:cs typeface="Verdana"/>
            </a:endParaRPr>
          </a:p>
          <a:p>
            <a:pPr algn="ctr"/>
            <a:r>
              <a:rPr lang="en-US" sz="2300" dirty="0" err="1">
                <a:latin typeface="Verdana"/>
                <a:cs typeface="Verdana"/>
              </a:rPr>
              <a:t>Ордиян</a:t>
            </a:r>
            <a:r>
              <a:rPr lang="en-US" sz="2300" dirty="0">
                <a:latin typeface="Verdana"/>
                <a:cs typeface="Verdana"/>
              </a:rPr>
              <a:t> </a:t>
            </a:r>
            <a:r>
              <a:rPr lang="en-US" sz="2300" dirty="0" err="1" smtClean="0">
                <a:latin typeface="Verdana"/>
                <a:cs typeface="Verdana"/>
              </a:rPr>
              <a:t>А</a:t>
            </a:r>
            <a:r>
              <a:rPr lang="ru-RU" sz="2300" dirty="0" smtClean="0">
                <a:latin typeface="Verdana"/>
                <a:cs typeface="Verdana"/>
              </a:rPr>
              <a:t>н</a:t>
            </a:r>
            <a:r>
              <a:rPr lang="en-US" sz="2300" dirty="0" err="1" smtClean="0">
                <a:latin typeface="Verdana"/>
                <a:cs typeface="Verdana"/>
              </a:rPr>
              <a:t>дроник</a:t>
            </a:r>
            <a:endParaRPr sz="2300" dirty="0">
              <a:latin typeface="Verdana"/>
              <a:cs typeface="Verdana"/>
            </a:endParaRPr>
          </a:p>
          <a:p>
            <a:pPr algn="ctr"/>
            <a:r>
              <a:rPr lang="en-US" sz="2300" dirty="0" err="1">
                <a:latin typeface="Verdana"/>
                <a:cs typeface="Verdana"/>
              </a:rPr>
              <a:t>Цветков</a:t>
            </a:r>
            <a:r>
              <a:rPr lang="en-US" sz="2300" dirty="0">
                <a:latin typeface="Verdana"/>
                <a:cs typeface="Verdana"/>
              </a:rPr>
              <a:t> </a:t>
            </a:r>
            <a:r>
              <a:rPr lang="en-US" sz="2300" dirty="0" err="1">
                <a:latin typeface="Verdana"/>
                <a:cs typeface="Verdana"/>
              </a:rPr>
              <a:t>Алексей</a:t>
            </a:r>
            <a:endParaRPr sz="2300" dirty="0">
              <a:latin typeface="Verdana"/>
              <a:cs typeface="Verdana"/>
            </a:endParaRPr>
          </a:p>
          <a:p>
            <a:pPr algn="ctr"/>
            <a:endParaRPr sz="2300" dirty="0">
              <a:latin typeface="Verdana"/>
              <a:cs typeface="Verdana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595412" y="1101018"/>
            <a:ext cx="8229090" cy="104960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8100" dirty="0">
                <a:latin typeface="Bell MT"/>
                <a:cs typeface="Bell MT"/>
              </a:rPr>
              <a:t>AUchievement</a:t>
            </a:r>
            <a:endParaRPr sz="8100" dirty="0">
              <a:latin typeface="Bell MT"/>
              <a:cs typeface="Bell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728000" y="2237036"/>
            <a:ext cx="5702400" cy="37443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i="1" dirty="0">
              <a:latin typeface="Verdana"/>
              <a:cs typeface="Verdana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221841" y="4559300"/>
            <a:ext cx="5709059" cy="106435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2500" dirty="0" err="1" smtClean="0">
                <a:latin typeface="Baskerville"/>
                <a:cs typeface="Baskerville"/>
              </a:rPr>
              <a:t>Git</a:t>
            </a:r>
            <a:r>
              <a:rPr lang="en-US" sz="2500" dirty="0" err="1">
                <a:latin typeface="Baskerville"/>
                <a:cs typeface="Baskerville"/>
              </a:rPr>
              <a:t>h</a:t>
            </a:r>
            <a:r>
              <a:rPr lang="en-US" sz="2500" dirty="0" err="1" smtClean="0">
                <a:latin typeface="Baskerville"/>
                <a:cs typeface="Baskerville"/>
              </a:rPr>
              <a:t>ub</a:t>
            </a:r>
            <a:r>
              <a:rPr lang="en-US" sz="2500" dirty="0" smtClean="0">
                <a:latin typeface="Baskerville"/>
                <a:cs typeface="Baskerville"/>
              </a:rPr>
              <a:t>:</a:t>
            </a:r>
          </a:p>
          <a:p>
            <a:r>
              <a:rPr lang="en-US" sz="2500" dirty="0" smtClean="0">
                <a:latin typeface="Baskerville"/>
                <a:cs typeface="Baskerville"/>
                <a:hlinkClick r:id="rId2"/>
              </a:rPr>
              <a:t>https://github.com/ordian/AUchievement</a:t>
            </a:r>
            <a:endParaRPr sz="2500" dirty="0">
              <a:latin typeface="Baskerville"/>
              <a:cs typeface="Baskervil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172" y="114302"/>
            <a:ext cx="8229090" cy="781996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ru-RU" sz="4800" dirty="0">
                <a:latin typeface="Baskerville"/>
                <a:cs typeface="Baskerville"/>
              </a:rPr>
              <a:t>Идея проекта</a:t>
            </a:r>
            <a:endParaRPr sz="4800" dirty="0">
              <a:latin typeface="Baskerville"/>
              <a:cs typeface="Baskerville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65100" y="1378736"/>
            <a:ext cx="8521162" cy="3314843"/>
          </a:xfrm>
          <a:prstGeom prst="rect">
            <a:avLst/>
          </a:prstGeom>
        </p:spPr>
        <p:txBody>
          <a:bodyPr wrap="none" lIns="0" tIns="0" rIns="0" bIns="0" spcCol="324000"/>
          <a:lstStyle/>
          <a:p>
            <a:pPr marL="360000" indent="540000">
              <a:buSzPct val="100000"/>
              <a:buFont typeface="Wingdings" charset="2"/>
              <a:buChar char="Ø"/>
            </a:pPr>
            <a:r>
              <a:rPr lang="ru-RU" sz="3000" dirty="0" smtClean="0">
                <a:latin typeface="Verdana"/>
                <a:cs typeface="Verdana"/>
              </a:rPr>
              <a:t>Игры – это круто!</a:t>
            </a:r>
          </a:p>
          <a:p>
            <a:pPr marL="360000" indent="540000">
              <a:buSzPct val="100000"/>
              <a:buFont typeface="Wingdings" charset="2"/>
              <a:buChar char="Ø"/>
            </a:pPr>
            <a:endParaRPr lang="ru-RU" sz="3000" dirty="0">
              <a:latin typeface="Verdana"/>
              <a:cs typeface="Verdana"/>
            </a:endParaRPr>
          </a:p>
          <a:p>
            <a:pPr marL="360000" indent="540000">
              <a:buSzPct val="100000"/>
              <a:buFont typeface="Wingdings" charset="2"/>
              <a:buChar char="Ø"/>
            </a:pPr>
            <a:r>
              <a:rPr lang="ru-RU" sz="3000" dirty="0" smtClean="0">
                <a:latin typeface="Verdana"/>
                <a:cs typeface="Verdana"/>
              </a:rPr>
              <a:t>Побеждать в играх – еще круче.</a:t>
            </a:r>
          </a:p>
          <a:p>
            <a:pPr marL="360000" indent="540000">
              <a:buSzPct val="100000"/>
              <a:buFont typeface="Wingdings" charset="2"/>
              <a:buChar char="Ø"/>
            </a:pPr>
            <a:endParaRPr lang="ru-RU" sz="3000" dirty="0">
              <a:latin typeface="Verdana"/>
              <a:cs typeface="Verdana"/>
            </a:endParaRPr>
          </a:p>
          <a:p>
            <a:pPr marL="360000" indent="540000">
              <a:buSzPct val="100000"/>
              <a:buFont typeface="Wingdings" charset="2"/>
              <a:buChar char="Ø"/>
            </a:pPr>
            <a:r>
              <a:rPr lang="ru-RU" sz="3000" dirty="0" smtClean="0">
                <a:latin typeface="Verdana"/>
                <a:cs typeface="Verdana"/>
              </a:rPr>
              <a:t>Победы вдохновляют</a:t>
            </a:r>
            <a:endParaRPr lang="en-US" sz="3000" dirty="0" smtClean="0">
              <a:latin typeface="Verdana"/>
              <a:cs typeface="Verdana"/>
            </a:endParaRPr>
          </a:p>
          <a:p>
            <a:pPr marL="360000" indent="540000">
              <a:buSzPct val="100000"/>
              <a:buFont typeface="Wingdings" charset="2"/>
              <a:buChar char="Ø"/>
            </a:pPr>
            <a:endParaRPr lang="en-US" sz="3000" dirty="0">
              <a:latin typeface="Verdana"/>
              <a:cs typeface="Verdana"/>
            </a:endParaRPr>
          </a:p>
          <a:p>
            <a:pPr marL="360000" indent="540000">
              <a:buSzPct val="100000"/>
              <a:buFont typeface="Wingdings" charset="2"/>
              <a:buChar char="Ø"/>
            </a:pPr>
            <a:r>
              <a:rPr lang="ru-RU" sz="3000" dirty="0" smtClean="0">
                <a:latin typeface="Verdana"/>
                <a:cs typeface="Verdana"/>
              </a:rPr>
              <a:t>Достижения во время обучения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172" y="217725"/>
            <a:ext cx="8229090" cy="65317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/>
            <a:r>
              <a:rPr lang="ru-RU" sz="4800" dirty="0" smtClean="0">
                <a:solidFill>
                  <a:prstClr val="black"/>
                </a:solidFill>
                <a:latin typeface="Baskerville"/>
                <a:cs typeface="Baskerville"/>
              </a:rPr>
              <a:t>Зачем?</a:t>
            </a:r>
            <a:endParaRPr lang="ru-RU" sz="4800" dirty="0">
              <a:solidFill>
                <a:prstClr val="black"/>
              </a:solidFill>
              <a:latin typeface="Baskerville"/>
              <a:cs typeface="Baskerville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172" y="1378737"/>
            <a:ext cx="8229090" cy="1618464"/>
          </a:xfrm>
          <a:prstGeom prst="rect">
            <a:avLst/>
          </a:prstGeom>
        </p:spPr>
        <p:txBody>
          <a:bodyPr wrap="none" lIns="0" tIns="0" rIns="0" bIns="0"/>
          <a:lstStyle/>
          <a:p>
            <a:pPr marL="360000" indent="-360000">
              <a:buSzPct val="100000"/>
              <a:buFont typeface="Wingdings" charset="2"/>
              <a:buChar char="Ø"/>
            </a:pPr>
            <a:r>
              <a:rPr lang="ru-RU" sz="3000" dirty="0" smtClean="0">
                <a:latin typeface="Verdana"/>
                <a:cs typeface="Verdana"/>
              </a:rPr>
              <a:t>Преподавателям:</a:t>
            </a: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ru-RU" sz="3000" dirty="0" smtClean="0">
                <a:latin typeface="Verdana"/>
                <a:cs typeface="Verdana"/>
              </a:rPr>
              <a:t>Удобно мониторить статистику</a:t>
            </a:r>
            <a:endParaRPr lang="en-US" sz="3000" dirty="0" smtClean="0">
              <a:latin typeface="Verdana"/>
              <a:cs typeface="Verdana"/>
            </a:endParaRPr>
          </a:p>
          <a:p>
            <a:pPr lvl="1">
              <a:buSzPct val="100000"/>
            </a:pPr>
            <a:r>
              <a:rPr lang="en-US" sz="3000" dirty="0" smtClean="0">
                <a:latin typeface="Verdana"/>
                <a:cs typeface="Verdana"/>
              </a:rPr>
              <a:t>		(</a:t>
            </a:r>
            <a:r>
              <a:rPr lang="ru-RU" sz="3000" dirty="0" smtClean="0">
                <a:latin typeface="Verdana"/>
                <a:cs typeface="Verdana"/>
              </a:rPr>
              <a:t>не нужно ничего считать руками</a:t>
            </a:r>
            <a:r>
              <a:rPr lang="en-US" sz="3000" dirty="0" smtClean="0">
                <a:latin typeface="Verdana"/>
                <a:cs typeface="Verdana"/>
              </a:rPr>
              <a:t>)</a:t>
            </a:r>
            <a:endParaRPr lang="ru-RU" sz="3000" dirty="0" smtClean="0">
              <a:latin typeface="Verdana"/>
              <a:cs typeface="Verdana"/>
            </a:endParaRPr>
          </a:p>
          <a:p>
            <a:pPr marL="360000" indent="-360000">
              <a:buSzPct val="100000"/>
              <a:buFont typeface="Wingdings" charset="2"/>
              <a:buChar char="Ø"/>
            </a:pPr>
            <a:endParaRPr lang="ru-RU" sz="3000" dirty="0">
              <a:latin typeface="Verdana"/>
              <a:cs typeface="Verdan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7172" y="3220472"/>
            <a:ext cx="82290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buSzPct val="100000"/>
              <a:buFont typeface="Wingdings" charset="2"/>
              <a:buChar char="Ø"/>
            </a:pPr>
            <a:r>
              <a:rPr lang="ru-RU" sz="3000" dirty="0">
                <a:latin typeface="Verdana"/>
                <a:cs typeface="Verdana"/>
              </a:rPr>
              <a:t>Студентам:</a:t>
            </a: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ru-RU" sz="3000" dirty="0">
                <a:latin typeface="Verdana"/>
                <a:cs typeface="Verdana"/>
              </a:rPr>
              <a:t>Вся успеваемость в одном месте</a:t>
            </a: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ru-RU" sz="3000" dirty="0" err="1">
                <a:latin typeface="Verdana"/>
                <a:cs typeface="Verdana"/>
              </a:rPr>
              <a:t>Achievements</a:t>
            </a:r>
            <a:r>
              <a:rPr lang="ru-RU" sz="3000" dirty="0">
                <a:latin typeface="Verdana"/>
                <a:cs typeface="Verdana"/>
              </a:rPr>
              <a:t> вдохновляют на новые достижения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meme-B5ggxM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023135"/>
            <a:ext cx="4812762" cy="2702551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457172" y="217725"/>
            <a:ext cx="8229090" cy="65317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/>
            <a:r>
              <a:rPr lang="ru-RU" sz="4800" dirty="0" smtClean="0">
                <a:solidFill>
                  <a:prstClr val="black"/>
                </a:solidFill>
                <a:latin typeface="Baskerville"/>
                <a:cs typeface="Baskerville"/>
              </a:rPr>
              <a:t>Как?</a:t>
            </a:r>
            <a:endParaRPr lang="ru-RU" sz="4800" dirty="0">
              <a:solidFill>
                <a:prstClr val="black"/>
              </a:solidFill>
              <a:latin typeface="Baskerville"/>
              <a:cs typeface="Baskerville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9672" y="1023136"/>
            <a:ext cx="3975128" cy="27487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360000" indent="-360000">
              <a:buSzPct val="100000"/>
              <a:buFont typeface="Wingdings" charset="2"/>
              <a:buChar char="Ø"/>
            </a:pPr>
            <a:r>
              <a:rPr lang="ru-RU" sz="2500" dirty="0" smtClean="0">
                <a:latin typeface="Verdana"/>
                <a:cs typeface="Verdana"/>
              </a:rPr>
              <a:t>Скрипт на </a:t>
            </a:r>
            <a:r>
              <a:rPr lang="en-US" sz="2500" dirty="0" smtClean="0">
                <a:latin typeface="Verdana"/>
                <a:cs typeface="Verdana"/>
              </a:rPr>
              <a:t>Python</a:t>
            </a:r>
            <a:endParaRPr lang="ru-RU" sz="2500" dirty="0">
              <a:latin typeface="Verdana"/>
              <a:cs typeface="Verdana"/>
            </a:endParaRPr>
          </a:p>
          <a:p>
            <a:pPr marL="360000" indent="-360000">
              <a:buSzPct val="100000"/>
              <a:buFont typeface="Wingdings" charset="2"/>
              <a:buChar char="Ø"/>
            </a:pPr>
            <a:endParaRPr lang="en-US" sz="2500" dirty="0" smtClean="0">
              <a:latin typeface="Verdana"/>
              <a:cs typeface="Verdana"/>
            </a:endParaRPr>
          </a:p>
          <a:p>
            <a:pPr marL="360000" indent="-360000">
              <a:buSzPct val="100000"/>
              <a:buFont typeface="Wingdings" charset="2"/>
              <a:buChar char="Ø"/>
            </a:pPr>
            <a:endParaRPr lang="ru-RU" sz="2500" dirty="0" smtClean="0">
              <a:latin typeface="Verdana"/>
              <a:cs typeface="Verdana"/>
            </a:endParaRPr>
          </a:p>
          <a:p>
            <a:pPr marL="360000" indent="-360000" algn="just">
              <a:buSzPct val="100000"/>
              <a:buFont typeface="Wingdings" charset="2"/>
              <a:buChar char="Ø"/>
            </a:pPr>
            <a:r>
              <a:rPr lang="ru-RU" sz="2500" dirty="0" smtClean="0">
                <a:latin typeface="Verdana"/>
                <a:cs typeface="Verdana"/>
              </a:rPr>
              <a:t>Запускается раз в час, </a:t>
            </a:r>
            <a:r>
              <a:rPr lang="ru-RU" sz="2500" dirty="0" err="1" smtClean="0">
                <a:latin typeface="Verdana"/>
                <a:cs typeface="Verdana"/>
              </a:rPr>
              <a:t>парсит</a:t>
            </a:r>
            <a:r>
              <a:rPr lang="ru-RU" sz="2500" dirty="0" smtClean="0">
                <a:latin typeface="Verdana"/>
                <a:cs typeface="Verdana"/>
              </a:rPr>
              <a:t> файлы с оценками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9672" y="3783281"/>
            <a:ext cx="8889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buSzPct val="100000"/>
              <a:buFont typeface="Wingdings" charset="2"/>
              <a:buChar char="Ø"/>
            </a:pPr>
            <a:r>
              <a:rPr lang="ru-RU" sz="2500" dirty="0">
                <a:latin typeface="Verdana"/>
                <a:cs typeface="Verdana"/>
              </a:rPr>
              <a:t>Проставляет достижения и считает статистики</a:t>
            </a:r>
          </a:p>
          <a:p>
            <a:pPr marL="360000" indent="-360000">
              <a:buSzPct val="100000"/>
              <a:buFont typeface="Wingdings" charset="2"/>
              <a:buChar char="Ø"/>
            </a:pPr>
            <a:endParaRPr lang="en-US" sz="2500" dirty="0" smtClean="0">
              <a:latin typeface="Verdana"/>
              <a:cs typeface="Verdana"/>
            </a:endParaRPr>
          </a:p>
          <a:p>
            <a:pPr marL="360000" indent="-360000">
              <a:buSzPct val="100000"/>
              <a:buFont typeface="Wingdings" charset="2"/>
              <a:buChar char="Ø"/>
            </a:pPr>
            <a:endParaRPr lang="ru-RU" sz="2500" dirty="0">
              <a:latin typeface="Verdana"/>
              <a:cs typeface="Verdana"/>
            </a:endParaRPr>
          </a:p>
          <a:p>
            <a:pPr marL="360000" indent="-360000">
              <a:buSzPct val="100000"/>
              <a:buFont typeface="Wingdings" charset="2"/>
              <a:buChar char="Ø"/>
            </a:pPr>
            <a:r>
              <a:rPr lang="ru-RU" sz="2500" dirty="0">
                <a:latin typeface="Verdana"/>
                <a:cs typeface="Verdana"/>
              </a:rPr>
              <a:t>Все это – внутри веб-сайта на </a:t>
            </a:r>
            <a:r>
              <a:rPr lang="en-US" sz="2500" dirty="0" err="1">
                <a:latin typeface="Verdana"/>
                <a:cs typeface="Verdana"/>
              </a:rPr>
              <a:t>Django</a:t>
            </a:r>
            <a:endParaRPr lang="en-US" sz="25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172" y="217725"/>
            <a:ext cx="8229090" cy="65317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/>
            <a:r>
              <a:rPr lang="ru-RU" sz="4800" dirty="0" smtClean="0">
                <a:solidFill>
                  <a:prstClr val="black"/>
                </a:solidFill>
                <a:latin typeface="Baskerville"/>
                <a:cs typeface="Baskerville"/>
              </a:rPr>
              <a:t>Результаты</a:t>
            </a:r>
            <a:endParaRPr lang="ru-RU" sz="4800" dirty="0">
              <a:solidFill>
                <a:prstClr val="black"/>
              </a:solidFill>
              <a:latin typeface="Baskerville"/>
              <a:cs typeface="Baskerville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172" y="1378737"/>
            <a:ext cx="8483628" cy="1618464"/>
          </a:xfrm>
          <a:prstGeom prst="rect">
            <a:avLst/>
          </a:prstGeom>
        </p:spPr>
        <p:txBody>
          <a:bodyPr wrap="none" lIns="0" tIns="0" rIns="0" bIns="0"/>
          <a:lstStyle/>
          <a:p>
            <a:pPr marL="360000" indent="-360000">
              <a:buSzPct val="100000"/>
              <a:buFont typeface="Wingdings" charset="2"/>
              <a:buChar char="Ø"/>
            </a:pPr>
            <a:r>
              <a:rPr lang="ru-RU" sz="3000" dirty="0" smtClean="0">
                <a:latin typeface="Verdana"/>
                <a:cs typeface="Verdana"/>
              </a:rPr>
              <a:t>Плюсы:</a:t>
            </a: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ru-RU" sz="3000" dirty="0" smtClean="0">
                <a:latin typeface="Verdana"/>
                <a:cs typeface="Verdana"/>
              </a:rPr>
              <a:t>3 типа достижений по каждому курсу</a:t>
            </a: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ru-RU" sz="3000" dirty="0" smtClean="0">
                <a:latin typeface="Verdana"/>
                <a:cs typeface="Verdana"/>
              </a:rPr>
              <a:t>Персональная статистика</a:t>
            </a: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ru-RU" sz="3000" dirty="0" smtClean="0">
                <a:latin typeface="Verdana"/>
                <a:cs typeface="Verdana"/>
              </a:rPr>
              <a:t>Веселые названия =)</a:t>
            </a:r>
          </a:p>
          <a:p>
            <a:pPr marL="360000" indent="-360000">
              <a:buSzPct val="100000"/>
              <a:buFont typeface="Wingdings" charset="2"/>
              <a:buChar char="Ø"/>
            </a:pPr>
            <a:endParaRPr lang="ru-RU" sz="3000" dirty="0">
              <a:latin typeface="Verdana"/>
              <a:cs typeface="Verdan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7172" y="3959136"/>
            <a:ext cx="8229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buSzPct val="100000"/>
              <a:buFont typeface="Wingdings" charset="2"/>
              <a:buChar char="Ø"/>
            </a:pPr>
            <a:r>
              <a:rPr lang="ru-RU" sz="3000" dirty="0" smtClean="0">
                <a:latin typeface="Verdana"/>
                <a:cs typeface="Verdana"/>
              </a:rPr>
              <a:t>Хотелось бы, но…</a:t>
            </a:r>
            <a:endParaRPr lang="ru-RU" sz="3000" dirty="0">
              <a:latin typeface="Verdana"/>
              <a:cs typeface="Verdana"/>
            </a:endParaRP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en-US" sz="3000" dirty="0" smtClean="0">
                <a:latin typeface="Verdana"/>
                <a:cs typeface="Verdana"/>
              </a:rPr>
              <a:t>Customization</a:t>
            </a:r>
            <a:endParaRPr lang="ru-RU" sz="3000" dirty="0">
              <a:latin typeface="Verdana"/>
              <a:cs typeface="Verdana"/>
            </a:endParaRPr>
          </a:p>
          <a:p>
            <a:pPr marL="827447" lvl="1" indent="-457200">
              <a:buSzPct val="100000"/>
              <a:buFont typeface="Arial"/>
              <a:buChar char="•"/>
            </a:pPr>
            <a:r>
              <a:rPr lang="en-US" sz="3000" dirty="0" smtClean="0">
                <a:latin typeface="Verdana"/>
                <a:cs typeface="Verdana"/>
              </a:rPr>
              <a:t>Update-on-demand</a:t>
            </a:r>
            <a:endParaRPr lang="ru-RU" sz="3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342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172" y="217725"/>
            <a:ext cx="8229090" cy="65317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  <a:latin typeface="Baskerville"/>
                <a:cs typeface="Baskerville"/>
              </a:rPr>
              <a:t>In action</a:t>
            </a:r>
            <a:endParaRPr lang="ru-RU" sz="4800" dirty="0">
              <a:solidFill>
                <a:prstClr val="black"/>
              </a:solidFill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260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120</Words>
  <Application>Microsoft Macintosh PowerPoint</Application>
  <PresentationFormat>Экран (16:10)</PresentationFormat>
  <Paragraphs>43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Тимур</cp:lastModifiedBy>
  <cp:revision>45</cp:revision>
  <dcterms:modified xsi:type="dcterms:W3CDTF">2013-11-14T07:58:37Z</dcterms:modified>
</cp:coreProperties>
</file>