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33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43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0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0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FFBF-9D2A-4399-B61B-6F4720C1E8E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6639EC-BB31-485C-80E2-584A1FE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15BF-BC18-4512-AF85-3BF8038B2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15937"/>
          </a:xfrm>
        </p:spPr>
        <p:txBody>
          <a:bodyPr>
            <a:normAutofit/>
          </a:bodyPr>
          <a:lstStyle/>
          <a:p>
            <a:r>
              <a:rPr lang="en-US" sz="2400" b="1" dirty="0"/>
              <a:t>ANALYSIS ON ELECTRIC VEHICLE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FA525-F891-4FC9-9905-89AD78F2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0250"/>
            <a:ext cx="9144000" cy="42481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My latest analysis on Electric Vehicle.</a:t>
            </a:r>
          </a:p>
          <a:p>
            <a:pPr algn="l"/>
            <a:r>
              <a:rPr lang="en-US" dirty="0"/>
              <a:t>The project was on the Electric Vehicle, sources of energy, which comes in two different ways: </a:t>
            </a:r>
          </a:p>
          <a:p>
            <a:pPr algn="l"/>
            <a:r>
              <a:rPr lang="en-US" dirty="0"/>
              <a:t>Battery Electric Vehicle (BEV) and</a:t>
            </a:r>
          </a:p>
          <a:p>
            <a:pPr algn="l"/>
            <a:r>
              <a:rPr lang="en-US" dirty="0"/>
              <a:t>Plug-in Hybrid Electric Vehicle (PHEV) through different providers.</a:t>
            </a:r>
          </a:p>
          <a:p>
            <a:pPr algn="l"/>
            <a:r>
              <a:rPr lang="en-US" dirty="0"/>
              <a:t>The datasets provided three major area of categories in respect to eligibility of the car battery.</a:t>
            </a:r>
          </a:p>
          <a:p>
            <a:pPr algn="l"/>
            <a:r>
              <a:rPr lang="en-US" dirty="0"/>
              <a:t>- Clean Alternative Fuel Vehicle Eligible.</a:t>
            </a:r>
          </a:p>
          <a:p>
            <a:pPr algn="l"/>
            <a:r>
              <a:rPr lang="en-US" dirty="0"/>
              <a:t>- Eligibility unknown as battery range has not been researched.</a:t>
            </a:r>
          </a:p>
          <a:p>
            <a:pPr algn="l"/>
            <a:r>
              <a:rPr lang="en-US" dirty="0"/>
              <a:t>- Not eligible due to low battery range.</a:t>
            </a:r>
          </a:p>
          <a:p>
            <a:pPr algn="l"/>
            <a:r>
              <a:rPr lang="en-US" dirty="0"/>
              <a:t>I queried the datasets with MySQL for result comparison and deep insights in the data.</a:t>
            </a:r>
          </a:p>
          <a:p>
            <a:pPr algn="l"/>
            <a:r>
              <a:rPr lang="en-US" dirty="0"/>
              <a:t>more insights on the report.</a:t>
            </a:r>
          </a:p>
        </p:txBody>
      </p:sp>
    </p:spTree>
    <p:extLst>
      <p:ext uri="{BB962C8B-B14F-4D97-AF65-F5344CB8AC3E}">
        <p14:creationId xmlns:p14="http://schemas.microsoft.com/office/powerpoint/2010/main" val="116388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7C8424-0EB0-4F6A-BE48-039089C7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967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E1C18-C212-4542-BFF5-750C0DA92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5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89C83-32A3-4AFA-8BF1-19A6BCD4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5B6FC-FD89-45E3-A463-2D1EE783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CD972-0ECD-4EB3-989A-1CE26EA17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9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81D6-1FC4-4020-8821-4213CFF72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7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6D029-F5D0-454A-B3DC-7463CF34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34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114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ANALYSIS ON ELECTRIC VEHICLE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ELECTRIC VEHICLE</dc:title>
  <dc:creator>Oladoye John</dc:creator>
  <cp:lastModifiedBy>Oladoye John</cp:lastModifiedBy>
  <cp:revision>3</cp:revision>
  <dcterms:created xsi:type="dcterms:W3CDTF">2024-06-05T17:51:50Z</dcterms:created>
  <dcterms:modified xsi:type="dcterms:W3CDTF">2024-06-05T18:02:49Z</dcterms:modified>
</cp:coreProperties>
</file>