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4"/>
  </p:notesMasterIdLst>
  <p:sldIdLst>
    <p:sldId id="256" r:id="rId2"/>
    <p:sldId id="267" r:id="rId3"/>
    <p:sldId id="268" r:id="rId4"/>
    <p:sldId id="271" r:id="rId5"/>
    <p:sldId id="269" r:id="rId6"/>
    <p:sldId id="274" r:id="rId7"/>
    <p:sldId id="270" r:id="rId8"/>
    <p:sldId id="272" r:id="rId9"/>
    <p:sldId id="273" r:id="rId10"/>
    <p:sldId id="277" r:id="rId11"/>
    <p:sldId id="278" r:id="rId12"/>
    <p:sldId id="276" r:id="rId13"/>
  </p:sldIdLst>
  <p:sldSz cx="9144000" cy="5143500" type="screen16x9"/>
  <p:notesSz cx="6858000" cy="9144000"/>
  <p:embeddedFontLst>
    <p:embeddedFont>
      <p:font typeface="Baloo 2" panose="020B0604020202020204" charset="0"/>
      <p:regular r:id="rId15"/>
      <p:bold r:id="rId16"/>
    </p:embeddedFont>
    <p:embeddedFont>
      <p:font typeface="Baloo 2 ExtraBold" panose="020B0604020202020204" charset="0"/>
      <p:bold r:id="rId17"/>
    </p:embeddedFont>
    <p:embeddedFont>
      <p:font typeface="Consolas" panose="020B0609020204030204" pitchFamily="49" charset="0"/>
      <p:regular r:id="rId18"/>
      <p:bold r:id="rId19"/>
      <p:italic r:id="rId20"/>
      <p:boldItalic r:id="rId21"/>
    </p:embeddedFont>
    <p:embeddedFont>
      <p:font typeface="Didact Gothic" panose="00000500000000000000" pitchFamily="2" charset="0"/>
      <p:regular r:id="rId22"/>
    </p:embeddedFont>
    <p:embeddedFont>
      <p:font typeface="Lato" panose="020F0502020204030203"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732CCE-7537-4654-BB19-3A8200483A8A}">
  <a:tblStyle styleId="{AE732CCE-7537-4654-BB19-3A8200483A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1046" y="23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2ae3dc13869_0_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2ae3dc13869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ABD898B-BDEC-F746-E775-55CB751E8A73}"/>
            </a:ext>
          </a:extLst>
        </p:cNvPr>
        <p:cNvGrpSpPr/>
        <p:nvPr/>
      </p:nvGrpSpPr>
      <p:grpSpPr>
        <a:xfrm>
          <a:off x="0" y="0"/>
          <a:ext cx="0" cy="0"/>
          <a:chOff x="0" y="0"/>
          <a:chExt cx="0" cy="0"/>
        </a:xfrm>
      </p:grpSpPr>
      <p:sp>
        <p:nvSpPr>
          <p:cNvPr id="1295" name="Google Shape;1295;ge207fd22f2_0_25013:notes">
            <a:extLst>
              <a:ext uri="{FF2B5EF4-FFF2-40B4-BE49-F238E27FC236}">
                <a16:creationId xmlns:a16="http://schemas.microsoft.com/office/drawing/2014/main" id="{F63F1470-4399-EFEA-87E3-05C9E8F95E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e207fd22f2_0_25013:notes">
            <a:extLst>
              <a:ext uri="{FF2B5EF4-FFF2-40B4-BE49-F238E27FC236}">
                <a16:creationId xmlns:a16="http://schemas.microsoft.com/office/drawing/2014/main" id="{59BDD07D-17BB-4ED4-F708-3438FFA811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91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ABD898B-BDEC-F746-E775-55CB751E8A73}"/>
            </a:ext>
          </a:extLst>
        </p:cNvPr>
        <p:cNvGrpSpPr/>
        <p:nvPr/>
      </p:nvGrpSpPr>
      <p:grpSpPr>
        <a:xfrm>
          <a:off x="0" y="0"/>
          <a:ext cx="0" cy="0"/>
          <a:chOff x="0" y="0"/>
          <a:chExt cx="0" cy="0"/>
        </a:xfrm>
      </p:grpSpPr>
      <p:sp>
        <p:nvSpPr>
          <p:cNvPr id="1295" name="Google Shape;1295;ge207fd22f2_0_25013:notes">
            <a:extLst>
              <a:ext uri="{FF2B5EF4-FFF2-40B4-BE49-F238E27FC236}">
                <a16:creationId xmlns:a16="http://schemas.microsoft.com/office/drawing/2014/main" id="{F63F1470-4399-EFEA-87E3-05C9E8F95E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e207fd22f2_0_25013:notes">
            <a:extLst>
              <a:ext uri="{FF2B5EF4-FFF2-40B4-BE49-F238E27FC236}">
                <a16:creationId xmlns:a16="http://schemas.microsoft.com/office/drawing/2014/main" id="{59BDD07D-17BB-4ED4-F708-3438FFA811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417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6"/>
        <p:cNvGrpSpPr/>
        <p:nvPr/>
      </p:nvGrpSpPr>
      <p:grpSpPr>
        <a:xfrm>
          <a:off x="0" y="0"/>
          <a:ext cx="0" cy="0"/>
          <a:chOff x="0" y="0"/>
          <a:chExt cx="0" cy="0"/>
        </a:xfrm>
      </p:grpSpPr>
      <p:sp>
        <p:nvSpPr>
          <p:cNvPr id="2227" name="Google Shape;2227;g135c9f142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8" name="Google Shape;2228;g135c9f142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ABD898B-BDEC-F746-E775-55CB751E8A73}"/>
            </a:ext>
          </a:extLst>
        </p:cNvPr>
        <p:cNvGrpSpPr/>
        <p:nvPr/>
      </p:nvGrpSpPr>
      <p:grpSpPr>
        <a:xfrm>
          <a:off x="0" y="0"/>
          <a:ext cx="0" cy="0"/>
          <a:chOff x="0" y="0"/>
          <a:chExt cx="0" cy="0"/>
        </a:xfrm>
      </p:grpSpPr>
      <p:sp>
        <p:nvSpPr>
          <p:cNvPr id="1295" name="Google Shape;1295;ge207fd22f2_0_25013:notes">
            <a:extLst>
              <a:ext uri="{FF2B5EF4-FFF2-40B4-BE49-F238E27FC236}">
                <a16:creationId xmlns:a16="http://schemas.microsoft.com/office/drawing/2014/main" id="{F63F1470-4399-EFEA-87E3-05C9E8F95E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e207fd22f2_0_25013:notes">
            <a:extLst>
              <a:ext uri="{FF2B5EF4-FFF2-40B4-BE49-F238E27FC236}">
                <a16:creationId xmlns:a16="http://schemas.microsoft.com/office/drawing/2014/main" id="{59BDD07D-17BB-4ED4-F708-3438FFA811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7970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C24412C-BCBD-1F19-1ACB-E7D4B1CCCC3C}"/>
            </a:ext>
          </a:extLst>
        </p:cNvPr>
        <p:cNvGrpSpPr/>
        <p:nvPr/>
      </p:nvGrpSpPr>
      <p:grpSpPr>
        <a:xfrm>
          <a:off x="0" y="0"/>
          <a:ext cx="0" cy="0"/>
          <a:chOff x="0" y="0"/>
          <a:chExt cx="0" cy="0"/>
        </a:xfrm>
      </p:grpSpPr>
      <p:sp>
        <p:nvSpPr>
          <p:cNvPr id="1295" name="Google Shape;1295;ge207fd22f2_0_25013:notes">
            <a:extLst>
              <a:ext uri="{FF2B5EF4-FFF2-40B4-BE49-F238E27FC236}">
                <a16:creationId xmlns:a16="http://schemas.microsoft.com/office/drawing/2014/main" id="{090516C3-AEAB-6CA7-FBB0-4DD1943C97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e207fd22f2_0_25013:notes">
            <a:extLst>
              <a:ext uri="{FF2B5EF4-FFF2-40B4-BE49-F238E27FC236}">
                <a16:creationId xmlns:a16="http://schemas.microsoft.com/office/drawing/2014/main" id="{DBBD45D1-5F03-4DD4-C3D4-4A698A75AF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6948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A40B258-3B38-FE50-BB61-0083E5F6CD0B}"/>
            </a:ext>
          </a:extLst>
        </p:cNvPr>
        <p:cNvGrpSpPr/>
        <p:nvPr/>
      </p:nvGrpSpPr>
      <p:grpSpPr>
        <a:xfrm>
          <a:off x="0" y="0"/>
          <a:ext cx="0" cy="0"/>
          <a:chOff x="0" y="0"/>
          <a:chExt cx="0" cy="0"/>
        </a:xfrm>
      </p:grpSpPr>
      <p:sp>
        <p:nvSpPr>
          <p:cNvPr id="1295" name="Google Shape;1295;ge207fd22f2_0_25013:notes">
            <a:extLst>
              <a:ext uri="{FF2B5EF4-FFF2-40B4-BE49-F238E27FC236}">
                <a16:creationId xmlns:a16="http://schemas.microsoft.com/office/drawing/2014/main" id="{643FB714-3458-0625-467B-DABBFE9B6C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e207fd22f2_0_25013:notes">
            <a:extLst>
              <a:ext uri="{FF2B5EF4-FFF2-40B4-BE49-F238E27FC236}">
                <a16:creationId xmlns:a16="http://schemas.microsoft.com/office/drawing/2014/main" id="{8AF9F0FD-0F58-6D31-562E-41CC2174E9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380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B9BC1D3-F2B7-11DA-E2FD-579AB469E15A}"/>
            </a:ext>
          </a:extLst>
        </p:cNvPr>
        <p:cNvGrpSpPr/>
        <p:nvPr/>
      </p:nvGrpSpPr>
      <p:grpSpPr>
        <a:xfrm>
          <a:off x="0" y="0"/>
          <a:ext cx="0" cy="0"/>
          <a:chOff x="0" y="0"/>
          <a:chExt cx="0" cy="0"/>
        </a:xfrm>
      </p:grpSpPr>
      <p:sp>
        <p:nvSpPr>
          <p:cNvPr id="1295" name="Google Shape;1295;ge207fd22f2_0_25013:notes">
            <a:extLst>
              <a:ext uri="{FF2B5EF4-FFF2-40B4-BE49-F238E27FC236}">
                <a16:creationId xmlns:a16="http://schemas.microsoft.com/office/drawing/2014/main" id="{67EF9290-D1B7-5E32-D5B2-8049DB32C3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e207fd22f2_0_25013:notes">
            <a:extLst>
              <a:ext uri="{FF2B5EF4-FFF2-40B4-BE49-F238E27FC236}">
                <a16:creationId xmlns:a16="http://schemas.microsoft.com/office/drawing/2014/main" id="{84EF2969-6BF8-526F-0970-83F4A02A3B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3503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6BE54E7-F6F9-CEC4-23C9-422CF718119D}"/>
            </a:ext>
          </a:extLst>
        </p:cNvPr>
        <p:cNvGrpSpPr/>
        <p:nvPr/>
      </p:nvGrpSpPr>
      <p:grpSpPr>
        <a:xfrm>
          <a:off x="0" y="0"/>
          <a:ext cx="0" cy="0"/>
          <a:chOff x="0" y="0"/>
          <a:chExt cx="0" cy="0"/>
        </a:xfrm>
      </p:grpSpPr>
      <p:sp>
        <p:nvSpPr>
          <p:cNvPr id="1295" name="Google Shape;1295;ge207fd22f2_0_25013:notes">
            <a:extLst>
              <a:ext uri="{FF2B5EF4-FFF2-40B4-BE49-F238E27FC236}">
                <a16:creationId xmlns:a16="http://schemas.microsoft.com/office/drawing/2014/main" id="{E079224D-65EA-CDD6-8FA5-A586625363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e207fd22f2_0_25013:notes">
            <a:extLst>
              <a:ext uri="{FF2B5EF4-FFF2-40B4-BE49-F238E27FC236}">
                <a16:creationId xmlns:a16="http://schemas.microsoft.com/office/drawing/2014/main" id="{48560703-2DE8-AE00-310A-EC653E8A5F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5922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B38F795-7178-DA3A-290E-767DA33B5DCC}"/>
            </a:ext>
          </a:extLst>
        </p:cNvPr>
        <p:cNvGrpSpPr/>
        <p:nvPr/>
      </p:nvGrpSpPr>
      <p:grpSpPr>
        <a:xfrm>
          <a:off x="0" y="0"/>
          <a:ext cx="0" cy="0"/>
          <a:chOff x="0" y="0"/>
          <a:chExt cx="0" cy="0"/>
        </a:xfrm>
      </p:grpSpPr>
      <p:sp>
        <p:nvSpPr>
          <p:cNvPr id="1295" name="Google Shape;1295;ge207fd22f2_0_25013:notes">
            <a:extLst>
              <a:ext uri="{FF2B5EF4-FFF2-40B4-BE49-F238E27FC236}">
                <a16:creationId xmlns:a16="http://schemas.microsoft.com/office/drawing/2014/main" id="{2800D5B1-998E-2881-8D6A-FDD362B42A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e207fd22f2_0_25013:notes">
            <a:extLst>
              <a:ext uri="{FF2B5EF4-FFF2-40B4-BE49-F238E27FC236}">
                <a16:creationId xmlns:a16="http://schemas.microsoft.com/office/drawing/2014/main" id="{16B673AF-7061-2E61-B433-A90F723022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088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F47F162-2BF3-8494-5B8A-DBA28E1C2970}"/>
            </a:ext>
          </a:extLst>
        </p:cNvPr>
        <p:cNvGrpSpPr/>
        <p:nvPr/>
      </p:nvGrpSpPr>
      <p:grpSpPr>
        <a:xfrm>
          <a:off x="0" y="0"/>
          <a:ext cx="0" cy="0"/>
          <a:chOff x="0" y="0"/>
          <a:chExt cx="0" cy="0"/>
        </a:xfrm>
      </p:grpSpPr>
      <p:sp>
        <p:nvSpPr>
          <p:cNvPr id="1295" name="Google Shape;1295;ge207fd22f2_0_25013:notes">
            <a:extLst>
              <a:ext uri="{FF2B5EF4-FFF2-40B4-BE49-F238E27FC236}">
                <a16:creationId xmlns:a16="http://schemas.microsoft.com/office/drawing/2014/main" id="{9212DB52-4CF4-7E81-2680-7737E9F638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e207fd22f2_0_25013:notes">
            <a:extLst>
              <a:ext uri="{FF2B5EF4-FFF2-40B4-BE49-F238E27FC236}">
                <a16:creationId xmlns:a16="http://schemas.microsoft.com/office/drawing/2014/main" id="{C3183973-4BA8-E520-1775-7A19A9FB06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364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EB02108-7356-8739-18E3-F5674D0D2CCE}"/>
            </a:ext>
          </a:extLst>
        </p:cNvPr>
        <p:cNvGrpSpPr/>
        <p:nvPr/>
      </p:nvGrpSpPr>
      <p:grpSpPr>
        <a:xfrm>
          <a:off x="0" y="0"/>
          <a:ext cx="0" cy="0"/>
          <a:chOff x="0" y="0"/>
          <a:chExt cx="0" cy="0"/>
        </a:xfrm>
      </p:grpSpPr>
      <p:sp>
        <p:nvSpPr>
          <p:cNvPr id="1295" name="Google Shape;1295;ge207fd22f2_0_25013:notes">
            <a:extLst>
              <a:ext uri="{FF2B5EF4-FFF2-40B4-BE49-F238E27FC236}">
                <a16:creationId xmlns:a16="http://schemas.microsoft.com/office/drawing/2014/main" id="{6BA5D7C0-3283-4F55-103C-90EF5581AA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e207fd22f2_0_25013:notes">
            <a:extLst>
              <a:ext uri="{FF2B5EF4-FFF2-40B4-BE49-F238E27FC236}">
                <a16:creationId xmlns:a16="http://schemas.microsoft.com/office/drawing/2014/main" id="{8CA5E6D6-07CF-624F-01E1-03AF727927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82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618638" y="2158484"/>
            <a:ext cx="6438900" cy="643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 name="Google Shape;10;p2"/>
          <p:cNvSpPr txBox="1">
            <a:spLocks noGrp="1"/>
          </p:cNvSpPr>
          <p:nvPr>
            <p:ph type="ctrTitle"/>
          </p:nvPr>
        </p:nvSpPr>
        <p:spPr>
          <a:xfrm>
            <a:off x="713225" y="888863"/>
            <a:ext cx="4893600" cy="7434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4600" b="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1600089"/>
            <a:ext cx="4893600" cy="369900"/>
          </a:xfrm>
          <a:prstGeom prst="rect">
            <a:avLst/>
          </a:prstGeom>
          <a:ln>
            <a:noFill/>
          </a:ln>
        </p:spPr>
        <p:txBody>
          <a:bodyPr spcFirstLastPara="1" wrap="square" lIns="91425" tIns="91425" rIns="91425" bIns="91425" anchor="ctr"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8762144" y="1506105"/>
            <a:ext cx="1003500" cy="1003500"/>
          </a:xfrm>
          <a:prstGeom prst="ellipse">
            <a:avLst/>
          </a:prstGeom>
          <a:solidFill>
            <a:srgbClr val="F18F8F">
              <a:alpha val="33540"/>
            </a:srgbClr>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3" name="Google Shape;13;p2"/>
          <p:cNvGrpSpPr/>
          <p:nvPr/>
        </p:nvGrpSpPr>
        <p:grpSpPr>
          <a:xfrm>
            <a:off x="-743100" y="-1424575"/>
            <a:ext cx="10859325" cy="8023475"/>
            <a:chOff x="-743100" y="-1424575"/>
            <a:chExt cx="10859325" cy="8023475"/>
          </a:xfrm>
        </p:grpSpPr>
        <p:sp>
          <p:nvSpPr>
            <p:cNvPr id="14" name="Google Shape;14;p2"/>
            <p:cNvSpPr/>
            <p:nvPr/>
          </p:nvSpPr>
          <p:spPr>
            <a:xfrm>
              <a:off x="-743100" y="3330400"/>
              <a:ext cx="3268500" cy="3268500"/>
            </a:xfrm>
            <a:prstGeom prst="ellipse">
              <a:avLst/>
            </a:pr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 name="Google Shape;15;p2"/>
            <p:cNvSpPr/>
            <p:nvPr/>
          </p:nvSpPr>
          <p:spPr>
            <a:xfrm>
              <a:off x="8080725" y="-1424575"/>
              <a:ext cx="2035500" cy="2035500"/>
            </a:xfrm>
            <a:prstGeom prst="ellipse">
              <a:avLst/>
            </a:pr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6" name="Google Shape;16;p2"/>
          <p:cNvGrpSpPr/>
          <p:nvPr/>
        </p:nvGrpSpPr>
        <p:grpSpPr>
          <a:xfrm>
            <a:off x="2911738" y="368038"/>
            <a:ext cx="5779138" cy="4048013"/>
            <a:chOff x="2911738" y="368038"/>
            <a:chExt cx="5779138" cy="4048013"/>
          </a:xfrm>
        </p:grpSpPr>
        <p:grpSp>
          <p:nvGrpSpPr>
            <p:cNvPr id="17" name="Google Shape;17;p2"/>
            <p:cNvGrpSpPr/>
            <p:nvPr/>
          </p:nvGrpSpPr>
          <p:grpSpPr>
            <a:xfrm>
              <a:off x="2911738" y="368038"/>
              <a:ext cx="3369838" cy="4048013"/>
              <a:chOff x="2911738" y="368038"/>
              <a:chExt cx="3369838" cy="4048013"/>
            </a:xfrm>
          </p:grpSpPr>
          <p:grpSp>
            <p:nvGrpSpPr>
              <p:cNvPr id="18" name="Google Shape;18;p2"/>
              <p:cNvGrpSpPr/>
              <p:nvPr/>
            </p:nvGrpSpPr>
            <p:grpSpPr>
              <a:xfrm>
                <a:off x="5889500" y="368038"/>
                <a:ext cx="392075" cy="342925"/>
                <a:chOff x="4946100" y="2878150"/>
                <a:chExt cx="392075" cy="342925"/>
              </a:xfrm>
            </p:grpSpPr>
            <p:grpSp>
              <p:nvGrpSpPr>
                <p:cNvPr id="19" name="Google Shape;19;p2"/>
                <p:cNvGrpSpPr/>
                <p:nvPr/>
              </p:nvGrpSpPr>
              <p:grpSpPr>
                <a:xfrm>
                  <a:off x="5044438" y="2952449"/>
                  <a:ext cx="197103" cy="197103"/>
                  <a:chOff x="4646938" y="2637000"/>
                  <a:chExt cx="295950" cy="295950"/>
                </a:xfrm>
              </p:grpSpPr>
              <p:grpSp>
                <p:nvGrpSpPr>
                  <p:cNvPr id="20" name="Google Shape;20;p2"/>
                  <p:cNvGrpSpPr/>
                  <p:nvPr/>
                </p:nvGrpSpPr>
                <p:grpSpPr>
                  <a:xfrm>
                    <a:off x="4648138" y="2637000"/>
                    <a:ext cx="293550" cy="295950"/>
                    <a:chOff x="4532225" y="2637000"/>
                    <a:chExt cx="293550" cy="295950"/>
                  </a:xfrm>
                </p:grpSpPr>
                <p:cxnSp>
                  <p:nvCxnSpPr>
                    <p:cNvPr id="21" name="Google Shape;21;p2"/>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22" name="Google Shape;22;p2"/>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nvGrpSpPr>
                  <p:cNvPr id="23" name="Google Shape;23;p2"/>
                  <p:cNvGrpSpPr/>
                  <p:nvPr/>
                </p:nvGrpSpPr>
                <p:grpSpPr>
                  <a:xfrm rot="-5400000">
                    <a:off x="4648138" y="2637000"/>
                    <a:ext cx="293550" cy="295950"/>
                    <a:chOff x="4532225" y="2637000"/>
                    <a:chExt cx="293550" cy="295950"/>
                  </a:xfrm>
                </p:grpSpPr>
                <p:cxnSp>
                  <p:nvCxnSpPr>
                    <p:cNvPr id="24" name="Google Shape;24;p2"/>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25" name="Google Shape;25;p2"/>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cxnSp>
              <p:nvCxnSpPr>
                <p:cNvPr id="26" name="Google Shape;26;p2"/>
                <p:cNvCxnSpPr/>
                <p:nvPr/>
              </p:nvCxnSpPr>
              <p:spPr>
                <a:xfrm rot="10800000">
                  <a:off x="5141050" y="2878150"/>
                  <a:ext cx="0" cy="89400"/>
                </a:xfrm>
                <a:prstGeom prst="straightConnector1">
                  <a:avLst/>
                </a:prstGeom>
                <a:noFill/>
                <a:ln w="9525" cap="flat" cmpd="sng">
                  <a:solidFill>
                    <a:schemeClr val="dk1"/>
                  </a:solidFill>
                  <a:prstDash val="dot"/>
                  <a:round/>
                  <a:headEnd type="none" w="med" len="med"/>
                  <a:tailEnd type="none" w="med" len="med"/>
                </a:ln>
              </p:spPr>
            </p:cxnSp>
            <p:cxnSp>
              <p:nvCxnSpPr>
                <p:cNvPr id="27" name="Google Shape;27;p2"/>
                <p:cNvCxnSpPr/>
                <p:nvPr/>
              </p:nvCxnSpPr>
              <p:spPr>
                <a:xfrm rot="10800000">
                  <a:off x="4946100"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28" name="Google Shape;28;p2"/>
                <p:cNvCxnSpPr/>
                <p:nvPr/>
              </p:nvCxnSpPr>
              <p:spPr>
                <a:xfrm rot="10800000">
                  <a:off x="5242775"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29" name="Google Shape;29;p2"/>
                <p:cNvCxnSpPr/>
                <p:nvPr/>
              </p:nvCxnSpPr>
              <p:spPr>
                <a:xfrm rot="10800000">
                  <a:off x="5141050" y="3131675"/>
                  <a:ext cx="0" cy="89400"/>
                </a:xfrm>
                <a:prstGeom prst="straightConnector1">
                  <a:avLst/>
                </a:prstGeom>
                <a:noFill/>
                <a:ln w="9525" cap="flat" cmpd="sng">
                  <a:solidFill>
                    <a:schemeClr val="dk1"/>
                  </a:solidFill>
                  <a:prstDash val="dot"/>
                  <a:round/>
                  <a:headEnd type="none" w="med" len="med"/>
                  <a:tailEnd type="none" w="med" len="med"/>
                </a:ln>
              </p:spPr>
            </p:cxnSp>
          </p:grpSp>
          <p:grpSp>
            <p:nvGrpSpPr>
              <p:cNvPr id="30" name="Google Shape;30;p2"/>
              <p:cNvGrpSpPr/>
              <p:nvPr/>
            </p:nvGrpSpPr>
            <p:grpSpPr>
              <a:xfrm>
                <a:off x="2911738" y="4073125"/>
                <a:ext cx="392075" cy="342925"/>
                <a:chOff x="4946100" y="2878150"/>
                <a:chExt cx="392075" cy="342925"/>
              </a:xfrm>
            </p:grpSpPr>
            <p:grpSp>
              <p:nvGrpSpPr>
                <p:cNvPr id="31" name="Google Shape;31;p2"/>
                <p:cNvGrpSpPr/>
                <p:nvPr/>
              </p:nvGrpSpPr>
              <p:grpSpPr>
                <a:xfrm>
                  <a:off x="5044438" y="2952449"/>
                  <a:ext cx="197103" cy="197103"/>
                  <a:chOff x="4646938" y="2637000"/>
                  <a:chExt cx="295950" cy="295950"/>
                </a:xfrm>
              </p:grpSpPr>
              <p:grpSp>
                <p:nvGrpSpPr>
                  <p:cNvPr id="32" name="Google Shape;32;p2"/>
                  <p:cNvGrpSpPr/>
                  <p:nvPr/>
                </p:nvGrpSpPr>
                <p:grpSpPr>
                  <a:xfrm>
                    <a:off x="4648138" y="2637000"/>
                    <a:ext cx="293550" cy="295950"/>
                    <a:chOff x="4532225" y="2637000"/>
                    <a:chExt cx="293550" cy="295950"/>
                  </a:xfrm>
                </p:grpSpPr>
                <p:cxnSp>
                  <p:nvCxnSpPr>
                    <p:cNvPr id="33" name="Google Shape;33;p2"/>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34" name="Google Shape;34;p2"/>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nvGrpSpPr>
                  <p:cNvPr id="35" name="Google Shape;35;p2"/>
                  <p:cNvGrpSpPr/>
                  <p:nvPr/>
                </p:nvGrpSpPr>
                <p:grpSpPr>
                  <a:xfrm rot="-5400000">
                    <a:off x="4648138" y="2637000"/>
                    <a:ext cx="293550" cy="295950"/>
                    <a:chOff x="4532225" y="2637000"/>
                    <a:chExt cx="293550" cy="295950"/>
                  </a:xfrm>
                </p:grpSpPr>
                <p:cxnSp>
                  <p:nvCxnSpPr>
                    <p:cNvPr id="36" name="Google Shape;36;p2"/>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37" name="Google Shape;37;p2"/>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cxnSp>
              <p:nvCxnSpPr>
                <p:cNvPr id="38" name="Google Shape;38;p2"/>
                <p:cNvCxnSpPr/>
                <p:nvPr/>
              </p:nvCxnSpPr>
              <p:spPr>
                <a:xfrm rot="10800000">
                  <a:off x="5141050" y="2878150"/>
                  <a:ext cx="0" cy="89400"/>
                </a:xfrm>
                <a:prstGeom prst="straightConnector1">
                  <a:avLst/>
                </a:prstGeom>
                <a:noFill/>
                <a:ln w="9525" cap="flat" cmpd="sng">
                  <a:solidFill>
                    <a:schemeClr val="dk1"/>
                  </a:solidFill>
                  <a:prstDash val="dot"/>
                  <a:round/>
                  <a:headEnd type="none" w="med" len="med"/>
                  <a:tailEnd type="none" w="med" len="med"/>
                </a:ln>
              </p:spPr>
            </p:cxnSp>
            <p:cxnSp>
              <p:nvCxnSpPr>
                <p:cNvPr id="39" name="Google Shape;39;p2"/>
                <p:cNvCxnSpPr/>
                <p:nvPr/>
              </p:nvCxnSpPr>
              <p:spPr>
                <a:xfrm rot="10800000">
                  <a:off x="4946100"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40" name="Google Shape;40;p2"/>
                <p:cNvCxnSpPr/>
                <p:nvPr/>
              </p:nvCxnSpPr>
              <p:spPr>
                <a:xfrm rot="10800000">
                  <a:off x="5242775"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41" name="Google Shape;41;p2"/>
                <p:cNvCxnSpPr/>
                <p:nvPr/>
              </p:nvCxnSpPr>
              <p:spPr>
                <a:xfrm rot="10800000">
                  <a:off x="5141050" y="3131675"/>
                  <a:ext cx="0" cy="89400"/>
                </a:xfrm>
                <a:prstGeom prst="straightConnector1">
                  <a:avLst/>
                </a:prstGeom>
                <a:noFill/>
                <a:ln w="9525" cap="flat" cmpd="sng">
                  <a:solidFill>
                    <a:schemeClr val="dk1"/>
                  </a:solidFill>
                  <a:prstDash val="dot"/>
                  <a:round/>
                  <a:headEnd type="none" w="med" len="med"/>
                  <a:tailEnd type="none" w="med" len="med"/>
                </a:ln>
              </p:spPr>
            </p:cxnSp>
          </p:grpSp>
        </p:grpSp>
        <p:grpSp>
          <p:nvGrpSpPr>
            <p:cNvPr id="42" name="Google Shape;42;p2"/>
            <p:cNvGrpSpPr/>
            <p:nvPr/>
          </p:nvGrpSpPr>
          <p:grpSpPr>
            <a:xfrm>
              <a:off x="8298800" y="4073125"/>
              <a:ext cx="392075" cy="342925"/>
              <a:chOff x="4946100" y="2878150"/>
              <a:chExt cx="392075" cy="342925"/>
            </a:xfrm>
          </p:grpSpPr>
          <p:grpSp>
            <p:nvGrpSpPr>
              <p:cNvPr id="43" name="Google Shape;43;p2"/>
              <p:cNvGrpSpPr/>
              <p:nvPr/>
            </p:nvGrpSpPr>
            <p:grpSpPr>
              <a:xfrm>
                <a:off x="5044438" y="2952449"/>
                <a:ext cx="197103" cy="197103"/>
                <a:chOff x="4646938" y="2637000"/>
                <a:chExt cx="295950" cy="295950"/>
              </a:xfrm>
            </p:grpSpPr>
            <p:grpSp>
              <p:nvGrpSpPr>
                <p:cNvPr id="44" name="Google Shape;44;p2"/>
                <p:cNvGrpSpPr/>
                <p:nvPr/>
              </p:nvGrpSpPr>
              <p:grpSpPr>
                <a:xfrm>
                  <a:off x="4648138" y="2637000"/>
                  <a:ext cx="293550" cy="295950"/>
                  <a:chOff x="4532225" y="2637000"/>
                  <a:chExt cx="293550" cy="295950"/>
                </a:xfrm>
              </p:grpSpPr>
              <p:cxnSp>
                <p:nvCxnSpPr>
                  <p:cNvPr id="45" name="Google Shape;45;p2"/>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46" name="Google Shape;46;p2"/>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nvGrpSpPr>
                <p:cNvPr id="47" name="Google Shape;47;p2"/>
                <p:cNvGrpSpPr/>
                <p:nvPr/>
              </p:nvGrpSpPr>
              <p:grpSpPr>
                <a:xfrm rot="-5400000">
                  <a:off x="4648138" y="2637000"/>
                  <a:ext cx="293550" cy="295950"/>
                  <a:chOff x="4532225" y="2637000"/>
                  <a:chExt cx="293550" cy="295950"/>
                </a:xfrm>
              </p:grpSpPr>
              <p:cxnSp>
                <p:nvCxnSpPr>
                  <p:cNvPr id="48" name="Google Shape;48;p2"/>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49" name="Google Shape;49;p2"/>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cxnSp>
            <p:nvCxnSpPr>
              <p:cNvPr id="50" name="Google Shape;50;p2"/>
              <p:cNvCxnSpPr/>
              <p:nvPr/>
            </p:nvCxnSpPr>
            <p:spPr>
              <a:xfrm rot="10800000">
                <a:off x="5141050" y="2878150"/>
                <a:ext cx="0" cy="89400"/>
              </a:xfrm>
              <a:prstGeom prst="straightConnector1">
                <a:avLst/>
              </a:prstGeom>
              <a:noFill/>
              <a:ln w="9525" cap="flat" cmpd="sng">
                <a:solidFill>
                  <a:schemeClr val="dk1"/>
                </a:solidFill>
                <a:prstDash val="dot"/>
                <a:round/>
                <a:headEnd type="none" w="med" len="med"/>
                <a:tailEnd type="none" w="med" len="med"/>
              </a:ln>
            </p:spPr>
          </p:cxnSp>
          <p:cxnSp>
            <p:nvCxnSpPr>
              <p:cNvPr id="51" name="Google Shape;51;p2"/>
              <p:cNvCxnSpPr/>
              <p:nvPr/>
            </p:nvCxnSpPr>
            <p:spPr>
              <a:xfrm rot="10800000">
                <a:off x="4946100"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52" name="Google Shape;52;p2"/>
              <p:cNvCxnSpPr/>
              <p:nvPr/>
            </p:nvCxnSpPr>
            <p:spPr>
              <a:xfrm rot="10800000">
                <a:off x="5242775"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53" name="Google Shape;53;p2"/>
              <p:cNvCxnSpPr/>
              <p:nvPr/>
            </p:nvCxnSpPr>
            <p:spPr>
              <a:xfrm rot="10800000">
                <a:off x="5141050" y="3131675"/>
                <a:ext cx="0" cy="89400"/>
              </a:xfrm>
              <a:prstGeom prst="straightConnector1">
                <a:avLst/>
              </a:prstGeom>
              <a:noFill/>
              <a:ln w="9525" cap="flat" cmpd="sng">
                <a:solidFill>
                  <a:schemeClr val="dk1"/>
                </a:solidFill>
                <a:prstDash val="dot"/>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6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65"/>
        <p:cNvGrpSpPr/>
        <p:nvPr/>
      </p:nvGrpSpPr>
      <p:grpSpPr>
        <a:xfrm>
          <a:off x="0" y="0"/>
          <a:ext cx="0" cy="0"/>
          <a:chOff x="0" y="0"/>
          <a:chExt cx="0" cy="0"/>
        </a:xfrm>
      </p:grpSpPr>
      <p:sp>
        <p:nvSpPr>
          <p:cNvPr id="966" name="Google Shape;966;p21"/>
          <p:cNvSpPr/>
          <p:nvPr/>
        </p:nvSpPr>
        <p:spPr>
          <a:xfrm flipH="1">
            <a:off x="1504938" y="-200073"/>
            <a:ext cx="394800" cy="394800"/>
          </a:xfrm>
          <a:prstGeom prst="ellipse">
            <a:avLst/>
          </a:prstGeom>
          <a:solidFill>
            <a:srgbClr val="F18F8F">
              <a:alpha val="33540"/>
            </a:srgbClr>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67" name="Google Shape;967;p21"/>
          <p:cNvSpPr/>
          <p:nvPr/>
        </p:nvSpPr>
        <p:spPr>
          <a:xfrm flipH="1">
            <a:off x="-465550" y="-802175"/>
            <a:ext cx="1599000" cy="159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968" name="Google Shape;968;p21"/>
          <p:cNvGrpSpPr/>
          <p:nvPr/>
        </p:nvGrpSpPr>
        <p:grpSpPr>
          <a:xfrm>
            <a:off x="137913" y="1112575"/>
            <a:ext cx="8839725" cy="3662888"/>
            <a:chOff x="137913" y="1112575"/>
            <a:chExt cx="8839725" cy="3662888"/>
          </a:xfrm>
        </p:grpSpPr>
        <p:grpSp>
          <p:nvGrpSpPr>
            <p:cNvPr id="969" name="Google Shape;969;p21"/>
            <p:cNvGrpSpPr/>
            <p:nvPr/>
          </p:nvGrpSpPr>
          <p:grpSpPr>
            <a:xfrm flipH="1">
              <a:off x="137913" y="1112575"/>
              <a:ext cx="392075" cy="342925"/>
              <a:chOff x="4946100" y="2878150"/>
              <a:chExt cx="392075" cy="342925"/>
            </a:xfrm>
          </p:grpSpPr>
          <p:grpSp>
            <p:nvGrpSpPr>
              <p:cNvPr id="970" name="Google Shape;970;p21"/>
              <p:cNvGrpSpPr/>
              <p:nvPr/>
            </p:nvGrpSpPr>
            <p:grpSpPr>
              <a:xfrm>
                <a:off x="5044438" y="2952449"/>
                <a:ext cx="197103" cy="197103"/>
                <a:chOff x="4646938" y="2637000"/>
                <a:chExt cx="295950" cy="295950"/>
              </a:xfrm>
            </p:grpSpPr>
            <p:grpSp>
              <p:nvGrpSpPr>
                <p:cNvPr id="971" name="Google Shape;971;p21"/>
                <p:cNvGrpSpPr/>
                <p:nvPr/>
              </p:nvGrpSpPr>
              <p:grpSpPr>
                <a:xfrm>
                  <a:off x="4648138" y="2637000"/>
                  <a:ext cx="293550" cy="295950"/>
                  <a:chOff x="4532225" y="2637000"/>
                  <a:chExt cx="293550" cy="295950"/>
                </a:xfrm>
              </p:grpSpPr>
              <p:cxnSp>
                <p:nvCxnSpPr>
                  <p:cNvPr id="972" name="Google Shape;972;p21"/>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973" name="Google Shape;973;p21"/>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nvGrpSpPr>
                <p:cNvPr id="974" name="Google Shape;974;p21"/>
                <p:cNvGrpSpPr/>
                <p:nvPr/>
              </p:nvGrpSpPr>
              <p:grpSpPr>
                <a:xfrm rot="-5400000">
                  <a:off x="4648138" y="2637000"/>
                  <a:ext cx="293550" cy="295950"/>
                  <a:chOff x="4532225" y="2637000"/>
                  <a:chExt cx="293550" cy="295950"/>
                </a:xfrm>
              </p:grpSpPr>
              <p:cxnSp>
                <p:nvCxnSpPr>
                  <p:cNvPr id="975" name="Google Shape;975;p21"/>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976" name="Google Shape;976;p21"/>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cxnSp>
            <p:nvCxnSpPr>
              <p:cNvPr id="977" name="Google Shape;977;p21"/>
              <p:cNvCxnSpPr/>
              <p:nvPr/>
            </p:nvCxnSpPr>
            <p:spPr>
              <a:xfrm rot="10800000">
                <a:off x="5141050" y="2878150"/>
                <a:ext cx="0" cy="89400"/>
              </a:xfrm>
              <a:prstGeom prst="straightConnector1">
                <a:avLst/>
              </a:prstGeom>
              <a:noFill/>
              <a:ln w="9525" cap="flat" cmpd="sng">
                <a:solidFill>
                  <a:schemeClr val="dk1"/>
                </a:solidFill>
                <a:prstDash val="dot"/>
                <a:round/>
                <a:headEnd type="none" w="med" len="med"/>
                <a:tailEnd type="none" w="med" len="med"/>
              </a:ln>
            </p:spPr>
          </p:cxnSp>
          <p:cxnSp>
            <p:nvCxnSpPr>
              <p:cNvPr id="978" name="Google Shape;978;p21"/>
              <p:cNvCxnSpPr/>
              <p:nvPr/>
            </p:nvCxnSpPr>
            <p:spPr>
              <a:xfrm rot="10800000">
                <a:off x="4946100"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979" name="Google Shape;979;p21"/>
              <p:cNvCxnSpPr/>
              <p:nvPr/>
            </p:nvCxnSpPr>
            <p:spPr>
              <a:xfrm rot="10800000">
                <a:off x="5242775"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980" name="Google Shape;980;p21"/>
              <p:cNvCxnSpPr/>
              <p:nvPr/>
            </p:nvCxnSpPr>
            <p:spPr>
              <a:xfrm rot="10800000">
                <a:off x="5141050" y="3131675"/>
                <a:ext cx="0" cy="89400"/>
              </a:xfrm>
              <a:prstGeom prst="straightConnector1">
                <a:avLst/>
              </a:prstGeom>
              <a:noFill/>
              <a:ln w="9525" cap="flat" cmpd="sng">
                <a:solidFill>
                  <a:schemeClr val="dk1"/>
                </a:solidFill>
                <a:prstDash val="dot"/>
                <a:round/>
                <a:headEnd type="none" w="med" len="med"/>
                <a:tailEnd type="none" w="med" len="med"/>
              </a:ln>
            </p:spPr>
          </p:cxnSp>
        </p:grpSp>
        <p:grpSp>
          <p:nvGrpSpPr>
            <p:cNvPr id="981" name="Google Shape;981;p21"/>
            <p:cNvGrpSpPr/>
            <p:nvPr/>
          </p:nvGrpSpPr>
          <p:grpSpPr>
            <a:xfrm flipH="1">
              <a:off x="8585563" y="4432538"/>
              <a:ext cx="392075" cy="342925"/>
              <a:chOff x="4946100" y="2878150"/>
              <a:chExt cx="392075" cy="342925"/>
            </a:xfrm>
          </p:grpSpPr>
          <p:grpSp>
            <p:nvGrpSpPr>
              <p:cNvPr id="982" name="Google Shape;982;p21"/>
              <p:cNvGrpSpPr/>
              <p:nvPr/>
            </p:nvGrpSpPr>
            <p:grpSpPr>
              <a:xfrm>
                <a:off x="5044438" y="2952449"/>
                <a:ext cx="197103" cy="197103"/>
                <a:chOff x="4646938" y="2637000"/>
                <a:chExt cx="295950" cy="295950"/>
              </a:xfrm>
            </p:grpSpPr>
            <p:grpSp>
              <p:nvGrpSpPr>
                <p:cNvPr id="983" name="Google Shape;983;p21"/>
                <p:cNvGrpSpPr/>
                <p:nvPr/>
              </p:nvGrpSpPr>
              <p:grpSpPr>
                <a:xfrm>
                  <a:off x="4648138" y="2637000"/>
                  <a:ext cx="293550" cy="295950"/>
                  <a:chOff x="4532225" y="2637000"/>
                  <a:chExt cx="293550" cy="295950"/>
                </a:xfrm>
              </p:grpSpPr>
              <p:cxnSp>
                <p:nvCxnSpPr>
                  <p:cNvPr id="984" name="Google Shape;984;p21"/>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985" name="Google Shape;985;p21"/>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nvGrpSpPr>
                <p:cNvPr id="986" name="Google Shape;986;p21"/>
                <p:cNvGrpSpPr/>
                <p:nvPr/>
              </p:nvGrpSpPr>
              <p:grpSpPr>
                <a:xfrm rot="-5400000">
                  <a:off x="4648138" y="2637000"/>
                  <a:ext cx="293550" cy="295950"/>
                  <a:chOff x="4532225" y="2637000"/>
                  <a:chExt cx="293550" cy="295950"/>
                </a:xfrm>
              </p:grpSpPr>
              <p:cxnSp>
                <p:nvCxnSpPr>
                  <p:cNvPr id="987" name="Google Shape;987;p21"/>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988" name="Google Shape;988;p21"/>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cxnSp>
            <p:nvCxnSpPr>
              <p:cNvPr id="989" name="Google Shape;989;p21"/>
              <p:cNvCxnSpPr/>
              <p:nvPr/>
            </p:nvCxnSpPr>
            <p:spPr>
              <a:xfrm rot="10800000">
                <a:off x="5141050" y="2878150"/>
                <a:ext cx="0" cy="89400"/>
              </a:xfrm>
              <a:prstGeom prst="straightConnector1">
                <a:avLst/>
              </a:prstGeom>
              <a:noFill/>
              <a:ln w="9525" cap="flat" cmpd="sng">
                <a:solidFill>
                  <a:schemeClr val="dk1"/>
                </a:solidFill>
                <a:prstDash val="dot"/>
                <a:round/>
                <a:headEnd type="none" w="med" len="med"/>
                <a:tailEnd type="none" w="med" len="med"/>
              </a:ln>
            </p:spPr>
          </p:cxnSp>
          <p:cxnSp>
            <p:nvCxnSpPr>
              <p:cNvPr id="990" name="Google Shape;990;p21"/>
              <p:cNvCxnSpPr/>
              <p:nvPr/>
            </p:nvCxnSpPr>
            <p:spPr>
              <a:xfrm rot="10800000">
                <a:off x="4946100"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991" name="Google Shape;991;p21"/>
              <p:cNvCxnSpPr/>
              <p:nvPr/>
            </p:nvCxnSpPr>
            <p:spPr>
              <a:xfrm rot="10800000">
                <a:off x="5242775"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992" name="Google Shape;992;p21"/>
              <p:cNvCxnSpPr/>
              <p:nvPr/>
            </p:nvCxnSpPr>
            <p:spPr>
              <a:xfrm rot="10800000">
                <a:off x="5141050" y="3131675"/>
                <a:ext cx="0" cy="89400"/>
              </a:xfrm>
              <a:prstGeom prst="straightConnector1">
                <a:avLst/>
              </a:prstGeom>
              <a:noFill/>
              <a:ln w="9525" cap="flat" cmpd="sng">
                <a:solidFill>
                  <a:schemeClr val="dk1"/>
                </a:solidFill>
                <a:prstDash val="dot"/>
                <a:round/>
                <a:headEnd type="none" w="med" len="med"/>
                <a:tailEnd type="none" w="med" len="med"/>
              </a:ln>
            </p:spPr>
          </p:cxnSp>
        </p:grpSp>
      </p:grpSp>
      <p:grpSp>
        <p:nvGrpSpPr>
          <p:cNvPr id="993" name="Google Shape;993;p21"/>
          <p:cNvGrpSpPr/>
          <p:nvPr/>
        </p:nvGrpSpPr>
        <p:grpSpPr>
          <a:xfrm>
            <a:off x="-445852" y="-155269"/>
            <a:ext cx="1987312" cy="990894"/>
            <a:chOff x="-445852" y="-155269"/>
            <a:chExt cx="1987312" cy="990894"/>
          </a:xfrm>
        </p:grpSpPr>
        <p:grpSp>
          <p:nvGrpSpPr>
            <p:cNvPr id="994" name="Google Shape;994;p21"/>
            <p:cNvGrpSpPr/>
            <p:nvPr/>
          </p:nvGrpSpPr>
          <p:grpSpPr>
            <a:xfrm rot="-6682738" flipH="1">
              <a:off x="686009" y="-76850"/>
              <a:ext cx="711132" cy="795261"/>
              <a:chOff x="1104876" y="1322112"/>
              <a:chExt cx="711200" cy="795338"/>
            </a:xfrm>
          </p:grpSpPr>
          <p:sp>
            <p:nvSpPr>
              <p:cNvPr id="995" name="Google Shape;995;p21"/>
              <p:cNvSpPr/>
              <p:nvPr/>
            </p:nvSpPr>
            <p:spPr>
              <a:xfrm>
                <a:off x="1104876" y="1322112"/>
                <a:ext cx="711200" cy="795338"/>
              </a:xfrm>
              <a:custGeom>
                <a:avLst/>
                <a:gdLst/>
                <a:ahLst/>
                <a:cxnLst/>
                <a:rect l="l" t="t" r="r" b="b"/>
                <a:pathLst>
                  <a:path w="448" h="501" extrusionOk="0">
                    <a:moveTo>
                      <a:pt x="448" y="145"/>
                    </a:moveTo>
                    <a:lnTo>
                      <a:pt x="167" y="501"/>
                    </a:lnTo>
                    <a:lnTo>
                      <a:pt x="0" y="371"/>
                    </a:lnTo>
                    <a:lnTo>
                      <a:pt x="276" y="0"/>
                    </a:lnTo>
                    <a:lnTo>
                      <a:pt x="448" y="14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21"/>
              <p:cNvSpPr/>
              <p:nvPr/>
            </p:nvSpPr>
            <p:spPr>
              <a:xfrm>
                <a:off x="1173138" y="1399900"/>
                <a:ext cx="568325" cy="652463"/>
              </a:xfrm>
              <a:custGeom>
                <a:avLst/>
                <a:gdLst/>
                <a:ahLst/>
                <a:cxnLst/>
                <a:rect l="l" t="t" r="r" b="b"/>
                <a:pathLst>
                  <a:path w="263" h="302" extrusionOk="0">
                    <a:moveTo>
                      <a:pt x="73" y="302"/>
                    </a:moveTo>
                    <a:cubicBezTo>
                      <a:pt x="4" y="247"/>
                      <a:pt x="4" y="247"/>
                      <a:pt x="4" y="247"/>
                    </a:cubicBezTo>
                    <a:cubicBezTo>
                      <a:pt x="10" y="239"/>
                      <a:pt x="8" y="227"/>
                      <a:pt x="0" y="220"/>
                    </a:cubicBezTo>
                    <a:cubicBezTo>
                      <a:pt x="162" y="4"/>
                      <a:pt x="162" y="4"/>
                      <a:pt x="162" y="4"/>
                    </a:cubicBezTo>
                    <a:cubicBezTo>
                      <a:pt x="171" y="11"/>
                      <a:pt x="183" y="9"/>
                      <a:pt x="190" y="0"/>
                    </a:cubicBezTo>
                    <a:cubicBezTo>
                      <a:pt x="261" y="60"/>
                      <a:pt x="261" y="60"/>
                      <a:pt x="261" y="60"/>
                    </a:cubicBezTo>
                    <a:cubicBezTo>
                      <a:pt x="254" y="69"/>
                      <a:pt x="255" y="82"/>
                      <a:pt x="263" y="89"/>
                    </a:cubicBezTo>
                    <a:cubicBezTo>
                      <a:pt x="99" y="298"/>
                      <a:pt x="99" y="298"/>
                      <a:pt x="99" y="298"/>
                    </a:cubicBezTo>
                    <a:cubicBezTo>
                      <a:pt x="91" y="292"/>
                      <a:pt x="79" y="293"/>
                      <a:pt x="73" y="30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21"/>
              <p:cNvSpPr/>
              <p:nvPr/>
            </p:nvSpPr>
            <p:spPr>
              <a:xfrm>
                <a:off x="1325538" y="1611037"/>
                <a:ext cx="254000" cy="249237"/>
              </a:xfrm>
              <a:custGeom>
                <a:avLst/>
                <a:gdLst/>
                <a:ahLst/>
                <a:cxnLst/>
                <a:rect l="l" t="t" r="r" b="b"/>
                <a:pathLst>
                  <a:path w="118" h="115" extrusionOk="0">
                    <a:moveTo>
                      <a:pt x="89" y="19"/>
                    </a:moveTo>
                    <a:cubicBezTo>
                      <a:pt x="112" y="39"/>
                      <a:pt x="118" y="72"/>
                      <a:pt x="102" y="93"/>
                    </a:cubicBezTo>
                    <a:cubicBezTo>
                      <a:pt x="86" y="114"/>
                      <a:pt x="54" y="115"/>
                      <a:pt x="30" y="96"/>
                    </a:cubicBezTo>
                    <a:cubicBezTo>
                      <a:pt x="6" y="77"/>
                      <a:pt x="0" y="44"/>
                      <a:pt x="16" y="23"/>
                    </a:cubicBezTo>
                    <a:cubicBezTo>
                      <a:pt x="32" y="1"/>
                      <a:pt x="65" y="0"/>
                      <a:pt x="89" y="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21"/>
              <p:cNvSpPr/>
              <p:nvPr/>
            </p:nvSpPr>
            <p:spPr>
              <a:xfrm>
                <a:off x="1260451" y="1838050"/>
                <a:ext cx="136525" cy="127000"/>
              </a:xfrm>
              <a:custGeom>
                <a:avLst/>
                <a:gdLst/>
                <a:ahLst/>
                <a:cxnLst/>
                <a:rect l="l" t="t" r="r" b="b"/>
                <a:pathLst>
                  <a:path w="63" h="59" extrusionOk="0">
                    <a:moveTo>
                      <a:pt x="47" y="10"/>
                    </a:moveTo>
                    <a:cubicBezTo>
                      <a:pt x="59" y="20"/>
                      <a:pt x="63" y="37"/>
                      <a:pt x="54" y="48"/>
                    </a:cubicBezTo>
                    <a:cubicBezTo>
                      <a:pt x="46" y="59"/>
                      <a:pt x="29" y="59"/>
                      <a:pt x="17" y="50"/>
                    </a:cubicBezTo>
                    <a:cubicBezTo>
                      <a:pt x="4" y="40"/>
                      <a:pt x="0" y="23"/>
                      <a:pt x="9" y="12"/>
                    </a:cubicBezTo>
                    <a:cubicBezTo>
                      <a:pt x="17" y="1"/>
                      <a:pt x="34" y="0"/>
                      <a:pt x="47" y="1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21"/>
              <p:cNvSpPr/>
              <p:nvPr/>
            </p:nvSpPr>
            <p:spPr>
              <a:xfrm>
                <a:off x="1493813" y="1455462"/>
                <a:ext cx="187325" cy="207963"/>
              </a:xfrm>
              <a:custGeom>
                <a:avLst/>
                <a:gdLst/>
                <a:ahLst/>
                <a:cxnLst/>
                <a:rect l="l" t="t" r="r" b="b"/>
                <a:pathLst>
                  <a:path w="118" h="131" extrusionOk="0">
                    <a:moveTo>
                      <a:pt x="118" y="42"/>
                    </a:moveTo>
                    <a:lnTo>
                      <a:pt x="49" y="131"/>
                    </a:lnTo>
                    <a:lnTo>
                      <a:pt x="0" y="91"/>
                    </a:lnTo>
                    <a:lnTo>
                      <a:pt x="69" y="0"/>
                    </a:lnTo>
                    <a:lnTo>
                      <a:pt x="118" y="4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0" name="Google Shape;1000;p21"/>
            <p:cNvGrpSpPr/>
            <p:nvPr/>
          </p:nvGrpSpPr>
          <p:grpSpPr>
            <a:xfrm rot="8994413" flipH="1">
              <a:off x="-368823" y="159850"/>
              <a:ext cx="776277" cy="515931"/>
              <a:chOff x="2883888" y="2147612"/>
              <a:chExt cx="776288" cy="515938"/>
            </a:xfrm>
          </p:grpSpPr>
          <p:sp>
            <p:nvSpPr>
              <p:cNvPr id="1001" name="Google Shape;1001;p21"/>
              <p:cNvSpPr/>
              <p:nvPr/>
            </p:nvSpPr>
            <p:spPr>
              <a:xfrm>
                <a:off x="2883888" y="2147612"/>
                <a:ext cx="776288" cy="515938"/>
              </a:xfrm>
              <a:custGeom>
                <a:avLst/>
                <a:gdLst/>
                <a:ahLst/>
                <a:cxnLst/>
                <a:rect l="l" t="t" r="r" b="b"/>
                <a:pathLst>
                  <a:path w="489" h="325" extrusionOk="0">
                    <a:moveTo>
                      <a:pt x="489" y="220"/>
                    </a:moveTo>
                    <a:lnTo>
                      <a:pt x="51" y="325"/>
                    </a:lnTo>
                    <a:lnTo>
                      <a:pt x="0" y="118"/>
                    </a:lnTo>
                    <a:lnTo>
                      <a:pt x="447" y="0"/>
                    </a:lnTo>
                    <a:lnTo>
                      <a:pt x="489" y="22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21"/>
              <p:cNvSpPr/>
              <p:nvPr/>
            </p:nvSpPr>
            <p:spPr>
              <a:xfrm>
                <a:off x="2929926" y="2201587"/>
                <a:ext cx="687387" cy="414337"/>
              </a:xfrm>
              <a:custGeom>
                <a:avLst/>
                <a:gdLst/>
                <a:ahLst/>
                <a:cxnLst/>
                <a:rect l="l" t="t" r="r" b="b"/>
                <a:pathLst>
                  <a:path w="318" h="192" extrusionOk="0">
                    <a:moveTo>
                      <a:pt x="20" y="178"/>
                    </a:moveTo>
                    <a:cubicBezTo>
                      <a:pt x="0" y="93"/>
                      <a:pt x="0" y="93"/>
                      <a:pt x="0" y="93"/>
                    </a:cubicBezTo>
                    <a:cubicBezTo>
                      <a:pt x="10" y="90"/>
                      <a:pt x="16" y="80"/>
                      <a:pt x="14" y="69"/>
                    </a:cubicBezTo>
                    <a:cubicBezTo>
                      <a:pt x="275" y="0"/>
                      <a:pt x="275" y="0"/>
                      <a:pt x="275" y="0"/>
                    </a:cubicBezTo>
                    <a:cubicBezTo>
                      <a:pt x="277" y="11"/>
                      <a:pt x="288" y="18"/>
                      <a:pt x="300" y="15"/>
                    </a:cubicBezTo>
                    <a:cubicBezTo>
                      <a:pt x="318" y="106"/>
                      <a:pt x="318" y="106"/>
                      <a:pt x="318" y="106"/>
                    </a:cubicBezTo>
                    <a:cubicBezTo>
                      <a:pt x="306" y="108"/>
                      <a:pt x="299" y="119"/>
                      <a:pt x="301" y="130"/>
                    </a:cubicBezTo>
                    <a:cubicBezTo>
                      <a:pt x="43" y="192"/>
                      <a:pt x="43" y="192"/>
                      <a:pt x="43" y="192"/>
                    </a:cubicBezTo>
                    <a:cubicBezTo>
                      <a:pt x="41" y="182"/>
                      <a:pt x="30" y="176"/>
                      <a:pt x="20" y="178"/>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21"/>
              <p:cNvSpPr/>
              <p:nvPr/>
            </p:nvSpPr>
            <p:spPr>
              <a:xfrm>
                <a:off x="3147413" y="2282550"/>
                <a:ext cx="231775" cy="261937"/>
              </a:xfrm>
              <a:custGeom>
                <a:avLst/>
                <a:gdLst/>
                <a:ahLst/>
                <a:cxnLst/>
                <a:rect l="l" t="t" r="r" b="b"/>
                <a:pathLst>
                  <a:path w="107" h="121" extrusionOk="0">
                    <a:moveTo>
                      <a:pt x="101" y="49"/>
                    </a:moveTo>
                    <a:cubicBezTo>
                      <a:pt x="107" y="79"/>
                      <a:pt x="91" y="109"/>
                      <a:pt x="66" y="115"/>
                    </a:cubicBezTo>
                    <a:cubicBezTo>
                      <a:pt x="40" y="121"/>
                      <a:pt x="14" y="102"/>
                      <a:pt x="7" y="73"/>
                    </a:cubicBezTo>
                    <a:cubicBezTo>
                      <a:pt x="0" y="43"/>
                      <a:pt x="16" y="14"/>
                      <a:pt x="42" y="7"/>
                    </a:cubicBezTo>
                    <a:cubicBezTo>
                      <a:pt x="68" y="0"/>
                      <a:pt x="94" y="19"/>
                      <a:pt x="101" y="4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21"/>
              <p:cNvSpPr/>
              <p:nvPr/>
            </p:nvSpPr>
            <p:spPr>
              <a:xfrm>
                <a:off x="3002950" y="2400025"/>
                <a:ext cx="120650" cy="136525"/>
              </a:xfrm>
              <a:custGeom>
                <a:avLst/>
                <a:gdLst/>
                <a:ahLst/>
                <a:cxnLst/>
                <a:rect l="l" t="t" r="r" b="b"/>
                <a:pathLst>
                  <a:path w="56" h="63" extrusionOk="0">
                    <a:moveTo>
                      <a:pt x="52" y="26"/>
                    </a:moveTo>
                    <a:cubicBezTo>
                      <a:pt x="56" y="41"/>
                      <a:pt x="48" y="56"/>
                      <a:pt x="34" y="60"/>
                    </a:cubicBezTo>
                    <a:cubicBezTo>
                      <a:pt x="21" y="63"/>
                      <a:pt x="7" y="53"/>
                      <a:pt x="4" y="38"/>
                    </a:cubicBezTo>
                    <a:cubicBezTo>
                      <a:pt x="0" y="22"/>
                      <a:pt x="8" y="7"/>
                      <a:pt x="21" y="3"/>
                    </a:cubicBezTo>
                    <a:cubicBezTo>
                      <a:pt x="35" y="0"/>
                      <a:pt x="49" y="10"/>
                      <a:pt x="52" y="2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21"/>
              <p:cNvSpPr/>
              <p:nvPr/>
            </p:nvSpPr>
            <p:spPr>
              <a:xfrm>
                <a:off x="3380775" y="2290487"/>
                <a:ext cx="195263" cy="141288"/>
              </a:xfrm>
              <a:custGeom>
                <a:avLst/>
                <a:gdLst/>
                <a:ahLst/>
                <a:cxnLst/>
                <a:rect l="l" t="t" r="r" b="b"/>
                <a:pathLst>
                  <a:path w="123" h="89" extrusionOk="0">
                    <a:moveTo>
                      <a:pt x="123" y="62"/>
                    </a:moveTo>
                    <a:lnTo>
                      <a:pt x="14" y="89"/>
                    </a:lnTo>
                    <a:lnTo>
                      <a:pt x="0" y="27"/>
                    </a:lnTo>
                    <a:lnTo>
                      <a:pt x="111" y="0"/>
                    </a:lnTo>
                    <a:lnTo>
                      <a:pt x="123" y="6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06" name="Google Shape;1006;p21"/>
          <p:cNvGrpSpPr/>
          <p:nvPr/>
        </p:nvGrpSpPr>
        <p:grpSpPr>
          <a:xfrm>
            <a:off x="232468" y="587997"/>
            <a:ext cx="725458" cy="524586"/>
            <a:chOff x="232468" y="587997"/>
            <a:chExt cx="725458" cy="524586"/>
          </a:xfrm>
        </p:grpSpPr>
        <p:grpSp>
          <p:nvGrpSpPr>
            <p:cNvPr id="1007" name="Google Shape;1007;p21"/>
            <p:cNvGrpSpPr/>
            <p:nvPr/>
          </p:nvGrpSpPr>
          <p:grpSpPr>
            <a:xfrm rot="8994413" flipH="1">
              <a:off x="279550" y="638109"/>
              <a:ext cx="269871" cy="260346"/>
              <a:chOff x="3500963" y="1514187"/>
              <a:chExt cx="269875" cy="260350"/>
            </a:xfrm>
          </p:grpSpPr>
          <p:sp>
            <p:nvSpPr>
              <p:cNvPr id="1008" name="Google Shape;1008;p21"/>
              <p:cNvSpPr/>
              <p:nvPr/>
            </p:nvSpPr>
            <p:spPr>
              <a:xfrm>
                <a:off x="3500963" y="1514187"/>
                <a:ext cx="269875" cy="260350"/>
              </a:xfrm>
              <a:custGeom>
                <a:avLst/>
                <a:gdLst/>
                <a:ahLst/>
                <a:cxnLst/>
                <a:rect l="l" t="t" r="r" b="b"/>
                <a:pathLst>
                  <a:path w="125" h="121" extrusionOk="0">
                    <a:moveTo>
                      <a:pt x="120" y="51"/>
                    </a:moveTo>
                    <a:cubicBezTo>
                      <a:pt x="125" y="82"/>
                      <a:pt x="103" y="111"/>
                      <a:pt x="72" y="116"/>
                    </a:cubicBezTo>
                    <a:cubicBezTo>
                      <a:pt x="40" y="121"/>
                      <a:pt x="10" y="101"/>
                      <a:pt x="5" y="70"/>
                    </a:cubicBezTo>
                    <a:cubicBezTo>
                      <a:pt x="0" y="40"/>
                      <a:pt x="22" y="11"/>
                      <a:pt x="54" y="5"/>
                    </a:cubicBezTo>
                    <a:cubicBezTo>
                      <a:pt x="85" y="0"/>
                      <a:pt x="115" y="21"/>
                      <a:pt x="120" y="5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21"/>
              <p:cNvSpPr/>
              <p:nvPr/>
            </p:nvSpPr>
            <p:spPr>
              <a:xfrm>
                <a:off x="3512076" y="1514187"/>
                <a:ext cx="258763" cy="260350"/>
              </a:xfrm>
              <a:custGeom>
                <a:avLst/>
                <a:gdLst/>
                <a:ahLst/>
                <a:cxnLst/>
                <a:rect l="l" t="t" r="r" b="b"/>
                <a:pathLst>
                  <a:path w="120" h="121" extrusionOk="0">
                    <a:moveTo>
                      <a:pt x="115" y="51"/>
                    </a:moveTo>
                    <a:cubicBezTo>
                      <a:pt x="120" y="82"/>
                      <a:pt x="99" y="111"/>
                      <a:pt x="69" y="116"/>
                    </a:cubicBezTo>
                    <a:cubicBezTo>
                      <a:pt x="39" y="121"/>
                      <a:pt x="10" y="100"/>
                      <a:pt x="5" y="69"/>
                    </a:cubicBezTo>
                    <a:cubicBezTo>
                      <a:pt x="0" y="39"/>
                      <a:pt x="21" y="10"/>
                      <a:pt x="51" y="5"/>
                    </a:cubicBezTo>
                    <a:cubicBezTo>
                      <a:pt x="81" y="0"/>
                      <a:pt x="110" y="21"/>
                      <a:pt x="115" y="5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21"/>
              <p:cNvSpPr/>
              <p:nvPr/>
            </p:nvSpPr>
            <p:spPr>
              <a:xfrm>
                <a:off x="3547001" y="1547525"/>
                <a:ext cx="190500" cy="192088"/>
              </a:xfrm>
              <a:custGeom>
                <a:avLst/>
                <a:gdLst/>
                <a:ahLst/>
                <a:cxnLst/>
                <a:rect l="l" t="t" r="r" b="b"/>
                <a:pathLst>
                  <a:path w="88" h="89" extrusionOk="0">
                    <a:moveTo>
                      <a:pt x="85" y="38"/>
                    </a:moveTo>
                    <a:cubicBezTo>
                      <a:pt x="88" y="60"/>
                      <a:pt x="73" y="81"/>
                      <a:pt x="51" y="85"/>
                    </a:cubicBezTo>
                    <a:cubicBezTo>
                      <a:pt x="28" y="89"/>
                      <a:pt x="7" y="73"/>
                      <a:pt x="3" y="51"/>
                    </a:cubicBezTo>
                    <a:cubicBezTo>
                      <a:pt x="0" y="28"/>
                      <a:pt x="15" y="7"/>
                      <a:pt x="37" y="4"/>
                    </a:cubicBezTo>
                    <a:cubicBezTo>
                      <a:pt x="60" y="0"/>
                      <a:pt x="81" y="15"/>
                      <a:pt x="85" y="3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1" name="Google Shape;1011;p21"/>
            <p:cNvGrpSpPr/>
            <p:nvPr/>
          </p:nvGrpSpPr>
          <p:grpSpPr>
            <a:xfrm rot="8994600" flipH="1">
              <a:off x="746764" y="863519"/>
              <a:ext cx="166673" cy="222260"/>
              <a:chOff x="1971651" y="842687"/>
              <a:chExt cx="157163" cy="209550"/>
            </a:xfrm>
          </p:grpSpPr>
          <p:sp>
            <p:nvSpPr>
              <p:cNvPr id="1012" name="Google Shape;1012;p21"/>
              <p:cNvSpPr/>
              <p:nvPr/>
            </p:nvSpPr>
            <p:spPr>
              <a:xfrm>
                <a:off x="1971651" y="842687"/>
                <a:ext cx="157162" cy="209550"/>
              </a:xfrm>
              <a:custGeom>
                <a:avLst/>
                <a:gdLst/>
                <a:ahLst/>
                <a:cxnLst/>
                <a:rect l="l" t="t" r="r" b="b"/>
                <a:pathLst>
                  <a:path w="73" h="97" extrusionOk="0">
                    <a:moveTo>
                      <a:pt x="72" y="49"/>
                    </a:moveTo>
                    <a:cubicBezTo>
                      <a:pt x="72" y="76"/>
                      <a:pt x="56" y="97"/>
                      <a:pt x="36" y="97"/>
                    </a:cubicBezTo>
                    <a:cubicBezTo>
                      <a:pt x="16" y="97"/>
                      <a:pt x="0" y="75"/>
                      <a:pt x="0" y="48"/>
                    </a:cubicBezTo>
                    <a:cubicBezTo>
                      <a:pt x="0" y="22"/>
                      <a:pt x="16" y="0"/>
                      <a:pt x="36" y="0"/>
                    </a:cubicBezTo>
                    <a:cubicBezTo>
                      <a:pt x="56" y="0"/>
                      <a:pt x="73" y="22"/>
                      <a:pt x="72" y="4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21"/>
              <p:cNvSpPr/>
              <p:nvPr/>
            </p:nvSpPr>
            <p:spPr>
              <a:xfrm>
                <a:off x="1978001" y="842687"/>
                <a:ext cx="150813" cy="209550"/>
              </a:xfrm>
              <a:custGeom>
                <a:avLst/>
                <a:gdLst/>
                <a:ahLst/>
                <a:cxnLst/>
                <a:rect l="l" t="t" r="r" b="b"/>
                <a:pathLst>
                  <a:path w="70" h="97" extrusionOk="0">
                    <a:moveTo>
                      <a:pt x="69" y="49"/>
                    </a:moveTo>
                    <a:cubicBezTo>
                      <a:pt x="69" y="76"/>
                      <a:pt x="53" y="97"/>
                      <a:pt x="34" y="97"/>
                    </a:cubicBezTo>
                    <a:cubicBezTo>
                      <a:pt x="15" y="97"/>
                      <a:pt x="0" y="75"/>
                      <a:pt x="0" y="48"/>
                    </a:cubicBezTo>
                    <a:cubicBezTo>
                      <a:pt x="0" y="22"/>
                      <a:pt x="16" y="0"/>
                      <a:pt x="35" y="0"/>
                    </a:cubicBezTo>
                    <a:cubicBezTo>
                      <a:pt x="54" y="0"/>
                      <a:pt x="70" y="22"/>
                      <a:pt x="69" y="4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21"/>
              <p:cNvSpPr/>
              <p:nvPr/>
            </p:nvSpPr>
            <p:spPr>
              <a:xfrm>
                <a:off x="1997051" y="869675"/>
                <a:ext cx="109538" cy="153987"/>
              </a:xfrm>
              <a:custGeom>
                <a:avLst/>
                <a:gdLst/>
                <a:ahLst/>
                <a:cxnLst/>
                <a:rect l="l" t="t" r="r" b="b"/>
                <a:pathLst>
                  <a:path w="51" h="71" extrusionOk="0">
                    <a:moveTo>
                      <a:pt x="51" y="36"/>
                    </a:moveTo>
                    <a:cubicBezTo>
                      <a:pt x="51" y="56"/>
                      <a:pt x="39" y="71"/>
                      <a:pt x="25" y="71"/>
                    </a:cubicBezTo>
                    <a:cubicBezTo>
                      <a:pt x="11" y="71"/>
                      <a:pt x="0" y="55"/>
                      <a:pt x="0" y="35"/>
                    </a:cubicBezTo>
                    <a:cubicBezTo>
                      <a:pt x="0" y="16"/>
                      <a:pt x="12" y="0"/>
                      <a:pt x="26" y="0"/>
                    </a:cubicBezTo>
                    <a:cubicBezTo>
                      <a:pt x="40" y="0"/>
                      <a:pt x="51" y="16"/>
                      <a:pt x="51"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15" name="Google Shape;1015;p21"/>
          <p:cNvGrpSpPr/>
          <p:nvPr/>
        </p:nvGrpSpPr>
        <p:grpSpPr>
          <a:xfrm>
            <a:off x="-106162" y="4568876"/>
            <a:ext cx="8780925" cy="880200"/>
            <a:chOff x="-106162" y="4568876"/>
            <a:chExt cx="8780925" cy="880200"/>
          </a:xfrm>
        </p:grpSpPr>
        <p:sp>
          <p:nvSpPr>
            <p:cNvPr id="1016" name="Google Shape;1016;p21"/>
            <p:cNvSpPr/>
            <p:nvPr/>
          </p:nvSpPr>
          <p:spPr>
            <a:xfrm flipH="1">
              <a:off x="8279963" y="4925140"/>
              <a:ext cx="394800" cy="394800"/>
            </a:xfrm>
            <a:prstGeom prst="ellipse">
              <a:avLst/>
            </a:prstGeom>
            <a:solidFill>
              <a:schemeClr val="accent6"/>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17" name="Google Shape;1017;p21"/>
            <p:cNvSpPr/>
            <p:nvPr/>
          </p:nvSpPr>
          <p:spPr>
            <a:xfrm flipH="1">
              <a:off x="-106162" y="4568876"/>
              <a:ext cx="880200" cy="880200"/>
            </a:xfrm>
            <a:prstGeom prst="ellipse">
              <a:avLst/>
            </a:prstGeom>
            <a:solidFill>
              <a:srgbClr val="F18F8F">
                <a:alpha val="33540"/>
              </a:srgbClr>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018" name="Google Shape;1018;p21"/>
          <p:cNvSpPr/>
          <p:nvPr/>
        </p:nvSpPr>
        <p:spPr>
          <a:xfrm flipH="1">
            <a:off x="1056838" y="4603990"/>
            <a:ext cx="394800" cy="394800"/>
          </a:xfrm>
          <a:prstGeom prst="ellipse">
            <a:avLst/>
          </a:pr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019"/>
        <p:cNvGrpSpPr/>
        <p:nvPr/>
      </p:nvGrpSpPr>
      <p:grpSpPr>
        <a:xfrm>
          <a:off x="0" y="0"/>
          <a:ext cx="0" cy="0"/>
          <a:chOff x="0" y="0"/>
          <a:chExt cx="0" cy="0"/>
        </a:xfrm>
      </p:grpSpPr>
      <p:sp>
        <p:nvSpPr>
          <p:cNvPr id="1020" name="Google Shape;1020;p22"/>
          <p:cNvSpPr/>
          <p:nvPr/>
        </p:nvSpPr>
        <p:spPr>
          <a:xfrm>
            <a:off x="-2219225" y="-2890178"/>
            <a:ext cx="6438900" cy="643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21" name="Google Shape;1021;p22"/>
          <p:cNvSpPr/>
          <p:nvPr/>
        </p:nvSpPr>
        <p:spPr>
          <a:xfrm>
            <a:off x="6342650" y="-1131678"/>
            <a:ext cx="2519400" cy="2519400"/>
          </a:xfrm>
          <a:prstGeom prst="ellipse">
            <a:avLst/>
          </a:pr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022" name="Google Shape;1022;p22"/>
          <p:cNvGrpSpPr/>
          <p:nvPr/>
        </p:nvGrpSpPr>
        <p:grpSpPr>
          <a:xfrm>
            <a:off x="-700050" y="1585731"/>
            <a:ext cx="10001650" cy="4547919"/>
            <a:chOff x="-700050" y="1585731"/>
            <a:chExt cx="10001650" cy="4547919"/>
          </a:xfrm>
        </p:grpSpPr>
        <p:sp>
          <p:nvSpPr>
            <p:cNvPr id="1023" name="Google Shape;1023;p22"/>
            <p:cNvSpPr/>
            <p:nvPr/>
          </p:nvSpPr>
          <p:spPr>
            <a:xfrm>
              <a:off x="8671000" y="1585731"/>
              <a:ext cx="630600" cy="630600"/>
            </a:xfrm>
            <a:prstGeom prst="ellipse">
              <a:avLst/>
            </a:prstGeom>
            <a:solidFill>
              <a:srgbClr val="F18F8F">
                <a:alpha val="33540"/>
              </a:srgbClr>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24" name="Google Shape;1024;p22"/>
            <p:cNvSpPr/>
            <p:nvPr/>
          </p:nvSpPr>
          <p:spPr>
            <a:xfrm>
              <a:off x="-700050" y="3799650"/>
              <a:ext cx="2334000" cy="2334000"/>
            </a:xfrm>
            <a:prstGeom prst="ellipse">
              <a:avLst/>
            </a:prstGeom>
            <a:solidFill>
              <a:srgbClr val="F18F8F">
                <a:alpha val="33540"/>
              </a:srgbClr>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025" name="Google Shape;1025;p22"/>
          <p:cNvGrpSpPr/>
          <p:nvPr/>
        </p:nvGrpSpPr>
        <p:grpSpPr>
          <a:xfrm>
            <a:off x="566757" y="644274"/>
            <a:ext cx="3874906" cy="2794214"/>
            <a:chOff x="603507" y="644274"/>
            <a:chExt cx="3874906" cy="2794214"/>
          </a:xfrm>
        </p:grpSpPr>
        <p:grpSp>
          <p:nvGrpSpPr>
            <p:cNvPr id="1026" name="Google Shape;1026;p22"/>
            <p:cNvGrpSpPr/>
            <p:nvPr/>
          </p:nvGrpSpPr>
          <p:grpSpPr>
            <a:xfrm rot="4006699">
              <a:off x="3270542" y="2490635"/>
              <a:ext cx="871843" cy="742845"/>
              <a:chOff x="2925088" y="3194562"/>
              <a:chExt cx="622300" cy="530225"/>
            </a:xfrm>
          </p:grpSpPr>
          <p:sp>
            <p:nvSpPr>
              <p:cNvPr id="1027" name="Google Shape;1027;p22"/>
              <p:cNvSpPr/>
              <p:nvPr/>
            </p:nvSpPr>
            <p:spPr>
              <a:xfrm>
                <a:off x="2925088" y="3194562"/>
                <a:ext cx="622300" cy="530225"/>
              </a:xfrm>
              <a:custGeom>
                <a:avLst/>
                <a:gdLst/>
                <a:ahLst/>
                <a:cxnLst/>
                <a:rect l="l" t="t" r="r" b="b"/>
                <a:pathLst>
                  <a:path w="392" h="334" extrusionOk="0">
                    <a:moveTo>
                      <a:pt x="392" y="156"/>
                    </a:moveTo>
                    <a:lnTo>
                      <a:pt x="84" y="334"/>
                    </a:lnTo>
                    <a:lnTo>
                      <a:pt x="0" y="190"/>
                    </a:lnTo>
                    <a:lnTo>
                      <a:pt x="309" y="0"/>
                    </a:lnTo>
                    <a:lnTo>
                      <a:pt x="392" y="15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22"/>
              <p:cNvSpPr/>
              <p:nvPr/>
            </p:nvSpPr>
            <p:spPr>
              <a:xfrm>
                <a:off x="2974301" y="3250125"/>
                <a:ext cx="522287" cy="425450"/>
              </a:xfrm>
              <a:custGeom>
                <a:avLst/>
                <a:gdLst/>
                <a:ahLst/>
                <a:cxnLst/>
                <a:rect l="l" t="t" r="r" b="b"/>
                <a:pathLst>
                  <a:path w="242" h="197" extrusionOk="0">
                    <a:moveTo>
                      <a:pt x="35" y="192"/>
                    </a:moveTo>
                    <a:cubicBezTo>
                      <a:pt x="0" y="132"/>
                      <a:pt x="0" y="132"/>
                      <a:pt x="0" y="132"/>
                    </a:cubicBezTo>
                    <a:cubicBezTo>
                      <a:pt x="7" y="127"/>
                      <a:pt x="9" y="118"/>
                      <a:pt x="5" y="111"/>
                    </a:cubicBezTo>
                    <a:cubicBezTo>
                      <a:pt x="186" y="0"/>
                      <a:pt x="186" y="0"/>
                      <a:pt x="186" y="0"/>
                    </a:cubicBezTo>
                    <a:cubicBezTo>
                      <a:pt x="191" y="8"/>
                      <a:pt x="200" y="10"/>
                      <a:pt x="208" y="5"/>
                    </a:cubicBezTo>
                    <a:cubicBezTo>
                      <a:pt x="242" y="70"/>
                      <a:pt x="242" y="70"/>
                      <a:pt x="242" y="70"/>
                    </a:cubicBezTo>
                    <a:cubicBezTo>
                      <a:pt x="234" y="74"/>
                      <a:pt x="231" y="84"/>
                      <a:pt x="235" y="92"/>
                    </a:cubicBezTo>
                    <a:cubicBezTo>
                      <a:pt x="55" y="197"/>
                      <a:pt x="55" y="197"/>
                      <a:pt x="55" y="197"/>
                    </a:cubicBezTo>
                    <a:cubicBezTo>
                      <a:pt x="51" y="190"/>
                      <a:pt x="42" y="188"/>
                      <a:pt x="35" y="19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22"/>
              <p:cNvSpPr/>
              <p:nvPr/>
            </p:nvSpPr>
            <p:spPr>
              <a:xfrm>
                <a:off x="3134638" y="3362837"/>
                <a:ext cx="192088" cy="211138"/>
              </a:xfrm>
              <a:custGeom>
                <a:avLst/>
                <a:gdLst/>
                <a:ahLst/>
                <a:cxnLst/>
                <a:rect l="l" t="t" r="r" b="b"/>
                <a:pathLst>
                  <a:path w="89" h="98" extrusionOk="0">
                    <a:moveTo>
                      <a:pt x="77" y="30"/>
                    </a:moveTo>
                    <a:cubicBezTo>
                      <a:pt x="89" y="51"/>
                      <a:pt x="83" y="77"/>
                      <a:pt x="65" y="87"/>
                    </a:cubicBezTo>
                    <a:cubicBezTo>
                      <a:pt x="47" y="98"/>
                      <a:pt x="23" y="90"/>
                      <a:pt x="12" y="69"/>
                    </a:cubicBezTo>
                    <a:cubicBezTo>
                      <a:pt x="0" y="48"/>
                      <a:pt x="5" y="22"/>
                      <a:pt x="23" y="11"/>
                    </a:cubicBezTo>
                    <a:cubicBezTo>
                      <a:pt x="41" y="0"/>
                      <a:pt x="65" y="9"/>
                      <a:pt x="77" y="3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22"/>
              <p:cNvSpPr/>
              <p:nvPr/>
            </p:nvSpPr>
            <p:spPr>
              <a:xfrm>
                <a:off x="3039388" y="3497775"/>
                <a:ext cx="101600" cy="111125"/>
              </a:xfrm>
              <a:custGeom>
                <a:avLst/>
                <a:gdLst/>
                <a:ahLst/>
                <a:cxnLst/>
                <a:rect l="l" t="t" r="r" b="b"/>
                <a:pathLst>
                  <a:path w="47" h="51" extrusionOk="0">
                    <a:moveTo>
                      <a:pt x="41" y="16"/>
                    </a:moveTo>
                    <a:cubicBezTo>
                      <a:pt x="47" y="27"/>
                      <a:pt x="44" y="40"/>
                      <a:pt x="35" y="46"/>
                    </a:cubicBezTo>
                    <a:cubicBezTo>
                      <a:pt x="26" y="51"/>
                      <a:pt x="13" y="47"/>
                      <a:pt x="7" y="36"/>
                    </a:cubicBezTo>
                    <a:cubicBezTo>
                      <a:pt x="0" y="25"/>
                      <a:pt x="3" y="12"/>
                      <a:pt x="12" y="6"/>
                    </a:cubicBezTo>
                    <a:cubicBezTo>
                      <a:pt x="22" y="0"/>
                      <a:pt x="34" y="5"/>
                      <a:pt x="41" y="1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031;p22"/>
              <p:cNvSpPr/>
              <p:nvPr/>
            </p:nvSpPr>
            <p:spPr>
              <a:xfrm>
                <a:off x="3298150" y="3308862"/>
                <a:ext cx="160338" cy="142875"/>
              </a:xfrm>
              <a:custGeom>
                <a:avLst/>
                <a:gdLst/>
                <a:ahLst/>
                <a:cxnLst/>
                <a:rect l="l" t="t" r="r" b="b"/>
                <a:pathLst>
                  <a:path w="101" h="90" extrusionOk="0">
                    <a:moveTo>
                      <a:pt x="101" y="45"/>
                    </a:moveTo>
                    <a:lnTo>
                      <a:pt x="25" y="90"/>
                    </a:lnTo>
                    <a:lnTo>
                      <a:pt x="0" y="46"/>
                    </a:lnTo>
                    <a:lnTo>
                      <a:pt x="78" y="0"/>
                    </a:lnTo>
                    <a:lnTo>
                      <a:pt x="101" y="4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2" name="Google Shape;1032;p22"/>
            <p:cNvGrpSpPr/>
            <p:nvPr/>
          </p:nvGrpSpPr>
          <p:grpSpPr>
            <a:xfrm>
              <a:off x="1617009" y="698188"/>
              <a:ext cx="2035552" cy="2740300"/>
              <a:chOff x="8099309" y="162650"/>
              <a:chExt cx="2035552" cy="2740300"/>
            </a:xfrm>
          </p:grpSpPr>
          <p:grpSp>
            <p:nvGrpSpPr>
              <p:cNvPr id="1033" name="Google Shape;1033;p22"/>
              <p:cNvGrpSpPr/>
              <p:nvPr/>
            </p:nvGrpSpPr>
            <p:grpSpPr>
              <a:xfrm>
                <a:off x="8099309" y="162650"/>
                <a:ext cx="2035552" cy="2740300"/>
                <a:chOff x="6161059" y="1447425"/>
                <a:chExt cx="2035552" cy="2740300"/>
              </a:xfrm>
            </p:grpSpPr>
            <p:sp>
              <p:nvSpPr>
                <p:cNvPr id="1034" name="Google Shape;1034;p22"/>
                <p:cNvSpPr/>
                <p:nvPr/>
              </p:nvSpPr>
              <p:spPr>
                <a:xfrm>
                  <a:off x="6561749" y="1447425"/>
                  <a:ext cx="1276050" cy="525200"/>
                </a:xfrm>
                <a:custGeom>
                  <a:avLst/>
                  <a:gdLst/>
                  <a:ahLst/>
                  <a:cxnLst/>
                  <a:rect l="l" t="t" r="r" b="b"/>
                  <a:pathLst>
                    <a:path w="489" h="201" extrusionOk="0">
                      <a:moveTo>
                        <a:pt x="489" y="201"/>
                      </a:moveTo>
                      <a:cubicBezTo>
                        <a:pt x="456" y="201"/>
                        <a:pt x="456" y="201"/>
                        <a:pt x="456" y="201"/>
                      </a:cubicBezTo>
                      <a:cubicBezTo>
                        <a:pt x="456" y="130"/>
                        <a:pt x="456" y="130"/>
                        <a:pt x="456" y="130"/>
                      </a:cubicBezTo>
                      <a:cubicBezTo>
                        <a:pt x="456" y="76"/>
                        <a:pt x="412" y="32"/>
                        <a:pt x="358" y="32"/>
                      </a:cubicBezTo>
                      <a:cubicBezTo>
                        <a:pt x="130" y="32"/>
                        <a:pt x="130" y="32"/>
                        <a:pt x="130" y="32"/>
                      </a:cubicBezTo>
                      <a:cubicBezTo>
                        <a:pt x="76" y="32"/>
                        <a:pt x="32" y="76"/>
                        <a:pt x="32" y="130"/>
                      </a:cubicBezTo>
                      <a:cubicBezTo>
                        <a:pt x="32" y="201"/>
                        <a:pt x="32" y="201"/>
                        <a:pt x="32" y="201"/>
                      </a:cubicBezTo>
                      <a:cubicBezTo>
                        <a:pt x="0" y="201"/>
                        <a:pt x="0" y="201"/>
                        <a:pt x="0" y="201"/>
                      </a:cubicBezTo>
                      <a:cubicBezTo>
                        <a:pt x="0" y="130"/>
                        <a:pt x="0" y="130"/>
                        <a:pt x="0" y="130"/>
                      </a:cubicBezTo>
                      <a:cubicBezTo>
                        <a:pt x="0" y="58"/>
                        <a:pt x="59" y="0"/>
                        <a:pt x="130" y="0"/>
                      </a:cubicBezTo>
                      <a:cubicBezTo>
                        <a:pt x="358" y="0"/>
                        <a:pt x="358" y="0"/>
                        <a:pt x="358" y="0"/>
                      </a:cubicBezTo>
                      <a:cubicBezTo>
                        <a:pt x="430" y="0"/>
                        <a:pt x="489" y="58"/>
                        <a:pt x="489" y="130"/>
                      </a:cubicBezTo>
                      <a:cubicBezTo>
                        <a:pt x="489" y="201"/>
                        <a:pt x="489" y="201"/>
                        <a:pt x="489" y="20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35" name="Google Shape;1035;p22"/>
                <p:cNvGrpSpPr/>
                <p:nvPr/>
              </p:nvGrpSpPr>
              <p:grpSpPr>
                <a:xfrm>
                  <a:off x="7020876" y="1723713"/>
                  <a:ext cx="315913" cy="573025"/>
                  <a:chOff x="7182938" y="643375"/>
                  <a:chExt cx="315913" cy="573025"/>
                </a:xfrm>
              </p:grpSpPr>
              <p:sp>
                <p:nvSpPr>
                  <p:cNvPr id="1036" name="Google Shape;1036;p22"/>
                  <p:cNvSpPr/>
                  <p:nvPr/>
                </p:nvSpPr>
                <p:spPr>
                  <a:xfrm>
                    <a:off x="7320201" y="779900"/>
                    <a:ext cx="41400" cy="436500"/>
                  </a:xfrm>
                  <a:prstGeom prst="rect">
                    <a:avLst/>
                  </a:prstGeom>
                  <a:solidFill>
                    <a:srgbClr val="4B4447">
                      <a:alpha val="1518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22"/>
                  <p:cNvSpPr/>
                  <p:nvPr/>
                </p:nvSpPr>
                <p:spPr>
                  <a:xfrm>
                    <a:off x="7321051" y="713225"/>
                    <a:ext cx="41400" cy="4365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22"/>
                  <p:cNvSpPr/>
                  <p:nvPr/>
                </p:nvSpPr>
                <p:spPr>
                  <a:xfrm>
                    <a:off x="7182938" y="643375"/>
                    <a:ext cx="315913" cy="136525"/>
                  </a:xfrm>
                  <a:custGeom>
                    <a:avLst/>
                    <a:gdLst/>
                    <a:ahLst/>
                    <a:cxnLst/>
                    <a:rect l="l" t="t" r="r" b="b"/>
                    <a:pathLst>
                      <a:path w="94" h="41" extrusionOk="0">
                        <a:moveTo>
                          <a:pt x="73" y="0"/>
                        </a:moveTo>
                        <a:cubicBezTo>
                          <a:pt x="21" y="0"/>
                          <a:pt x="21" y="0"/>
                          <a:pt x="21" y="0"/>
                        </a:cubicBezTo>
                        <a:cubicBezTo>
                          <a:pt x="10" y="0"/>
                          <a:pt x="0" y="10"/>
                          <a:pt x="0" y="21"/>
                        </a:cubicBezTo>
                        <a:cubicBezTo>
                          <a:pt x="0" y="32"/>
                          <a:pt x="10" y="41"/>
                          <a:pt x="21" y="41"/>
                        </a:cubicBezTo>
                        <a:cubicBezTo>
                          <a:pt x="73" y="41"/>
                          <a:pt x="73" y="41"/>
                          <a:pt x="73" y="41"/>
                        </a:cubicBezTo>
                        <a:cubicBezTo>
                          <a:pt x="84" y="41"/>
                          <a:pt x="94" y="32"/>
                          <a:pt x="94" y="21"/>
                        </a:cubicBezTo>
                        <a:cubicBezTo>
                          <a:pt x="94" y="10"/>
                          <a:pt x="84" y="0"/>
                          <a:pt x="73"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22"/>
                  <p:cNvSpPr/>
                  <p:nvPr/>
                </p:nvSpPr>
                <p:spPr>
                  <a:xfrm>
                    <a:off x="7182938" y="695763"/>
                    <a:ext cx="315913" cy="84138"/>
                  </a:xfrm>
                  <a:custGeom>
                    <a:avLst/>
                    <a:gdLst/>
                    <a:ahLst/>
                    <a:cxnLst/>
                    <a:rect l="l" t="t" r="r" b="b"/>
                    <a:pathLst>
                      <a:path w="94" h="25" extrusionOk="0">
                        <a:moveTo>
                          <a:pt x="93" y="0"/>
                        </a:moveTo>
                        <a:cubicBezTo>
                          <a:pt x="91" y="9"/>
                          <a:pt x="83" y="16"/>
                          <a:pt x="73" y="16"/>
                        </a:cubicBezTo>
                        <a:cubicBezTo>
                          <a:pt x="21" y="16"/>
                          <a:pt x="21" y="16"/>
                          <a:pt x="21" y="16"/>
                        </a:cubicBezTo>
                        <a:cubicBezTo>
                          <a:pt x="11" y="16"/>
                          <a:pt x="3" y="9"/>
                          <a:pt x="1" y="0"/>
                        </a:cubicBezTo>
                        <a:cubicBezTo>
                          <a:pt x="0" y="2"/>
                          <a:pt x="0" y="3"/>
                          <a:pt x="0" y="5"/>
                        </a:cubicBezTo>
                        <a:cubicBezTo>
                          <a:pt x="0" y="5"/>
                          <a:pt x="0" y="6"/>
                          <a:pt x="0" y="6"/>
                        </a:cubicBezTo>
                        <a:cubicBezTo>
                          <a:pt x="1" y="17"/>
                          <a:pt x="10" y="25"/>
                          <a:pt x="21" y="25"/>
                        </a:cubicBezTo>
                        <a:cubicBezTo>
                          <a:pt x="73" y="25"/>
                          <a:pt x="73" y="25"/>
                          <a:pt x="73" y="25"/>
                        </a:cubicBezTo>
                        <a:cubicBezTo>
                          <a:pt x="84" y="25"/>
                          <a:pt x="93" y="17"/>
                          <a:pt x="94" y="6"/>
                        </a:cubicBezTo>
                        <a:cubicBezTo>
                          <a:pt x="94" y="6"/>
                          <a:pt x="94" y="5"/>
                          <a:pt x="94" y="5"/>
                        </a:cubicBezTo>
                        <a:cubicBezTo>
                          <a:pt x="94" y="3"/>
                          <a:pt x="93" y="2"/>
                          <a:pt x="93" y="0"/>
                        </a:cubicBezTo>
                      </a:path>
                    </a:pathLst>
                  </a:custGeom>
                  <a:solidFill>
                    <a:srgbClr val="4B4447">
                      <a:alpha val="1518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0" name="Google Shape;1040;p22"/>
                <p:cNvSpPr/>
                <p:nvPr/>
              </p:nvSpPr>
              <p:spPr>
                <a:xfrm>
                  <a:off x="6551795" y="4024525"/>
                  <a:ext cx="1255800" cy="163200"/>
                </a:xfrm>
                <a:prstGeom prst="ellipse">
                  <a:avLst/>
                </a:prstGeom>
                <a:solidFill>
                  <a:srgbClr val="4B4447">
                    <a:alpha val="151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41" name="Google Shape;1041;p22"/>
                <p:cNvSpPr/>
                <p:nvPr/>
              </p:nvSpPr>
              <p:spPr>
                <a:xfrm>
                  <a:off x="7582899" y="2159201"/>
                  <a:ext cx="191260" cy="252211"/>
                </a:xfrm>
                <a:custGeom>
                  <a:avLst/>
                  <a:gdLst/>
                  <a:ahLst/>
                  <a:cxnLst/>
                  <a:rect l="l" t="t" r="r" b="b"/>
                  <a:pathLst>
                    <a:path w="182" h="240" extrusionOk="0">
                      <a:moveTo>
                        <a:pt x="65" y="240"/>
                      </a:moveTo>
                      <a:lnTo>
                        <a:pt x="0" y="202"/>
                      </a:lnTo>
                      <a:lnTo>
                        <a:pt x="114" y="0"/>
                      </a:lnTo>
                      <a:lnTo>
                        <a:pt x="182" y="39"/>
                      </a:lnTo>
                      <a:lnTo>
                        <a:pt x="65" y="2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22"/>
                <p:cNvSpPr/>
                <p:nvPr/>
              </p:nvSpPr>
              <p:spPr>
                <a:xfrm>
                  <a:off x="7582899" y="2159201"/>
                  <a:ext cx="191260" cy="252211"/>
                </a:xfrm>
                <a:custGeom>
                  <a:avLst/>
                  <a:gdLst/>
                  <a:ahLst/>
                  <a:cxnLst/>
                  <a:rect l="l" t="t" r="r" b="b"/>
                  <a:pathLst>
                    <a:path w="182" h="240" extrusionOk="0">
                      <a:moveTo>
                        <a:pt x="65" y="240"/>
                      </a:moveTo>
                      <a:lnTo>
                        <a:pt x="0" y="202"/>
                      </a:lnTo>
                      <a:lnTo>
                        <a:pt x="114" y="0"/>
                      </a:lnTo>
                      <a:lnTo>
                        <a:pt x="182" y="39"/>
                      </a:lnTo>
                      <a:lnTo>
                        <a:pt x="65" y="24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22"/>
                <p:cNvSpPr/>
                <p:nvPr/>
              </p:nvSpPr>
              <p:spPr>
                <a:xfrm>
                  <a:off x="7762599" y="1861802"/>
                  <a:ext cx="180751" cy="239601"/>
                </a:xfrm>
                <a:custGeom>
                  <a:avLst/>
                  <a:gdLst/>
                  <a:ahLst/>
                  <a:cxnLst/>
                  <a:rect l="l" t="t" r="r" b="b"/>
                  <a:pathLst>
                    <a:path w="81" h="108" extrusionOk="0">
                      <a:moveTo>
                        <a:pt x="19" y="105"/>
                      </a:moveTo>
                      <a:cubicBezTo>
                        <a:pt x="7" y="98"/>
                        <a:pt x="7" y="98"/>
                        <a:pt x="7" y="98"/>
                      </a:cubicBezTo>
                      <a:cubicBezTo>
                        <a:pt x="2" y="95"/>
                        <a:pt x="0" y="88"/>
                        <a:pt x="3" y="82"/>
                      </a:cubicBezTo>
                      <a:cubicBezTo>
                        <a:pt x="46" y="7"/>
                        <a:pt x="46" y="7"/>
                        <a:pt x="46" y="7"/>
                      </a:cubicBezTo>
                      <a:cubicBezTo>
                        <a:pt x="49" y="2"/>
                        <a:pt x="56" y="0"/>
                        <a:pt x="61" y="3"/>
                      </a:cubicBezTo>
                      <a:cubicBezTo>
                        <a:pt x="73" y="10"/>
                        <a:pt x="73" y="10"/>
                        <a:pt x="73" y="10"/>
                      </a:cubicBezTo>
                      <a:cubicBezTo>
                        <a:pt x="79" y="13"/>
                        <a:pt x="81" y="20"/>
                        <a:pt x="78" y="25"/>
                      </a:cubicBezTo>
                      <a:cubicBezTo>
                        <a:pt x="34" y="100"/>
                        <a:pt x="34" y="100"/>
                        <a:pt x="34" y="100"/>
                      </a:cubicBezTo>
                      <a:cubicBezTo>
                        <a:pt x="31" y="106"/>
                        <a:pt x="24" y="108"/>
                        <a:pt x="19" y="10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22"/>
                <p:cNvSpPr/>
                <p:nvPr/>
              </p:nvSpPr>
              <p:spPr>
                <a:xfrm>
                  <a:off x="7346450" y="1788240"/>
                  <a:ext cx="823890" cy="643139"/>
                </a:xfrm>
                <a:custGeom>
                  <a:avLst/>
                  <a:gdLst/>
                  <a:ahLst/>
                  <a:cxnLst/>
                  <a:rect l="l" t="t" r="r" b="b"/>
                  <a:pathLst>
                    <a:path w="370" h="289" extrusionOk="0">
                      <a:moveTo>
                        <a:pt x="345" y="263"/>
                      </a:moveTo>
                      <a:cubicBezTo>
                        <a:pt x="330" y="289"/>
                        <a:pt x="330" y="289"/>
                        <a:pt x="330" y="289"/>
                      </a:cubicBezTo>
                      <a:cubicBezTo>
                        <a:pt x="0" y="101"/>
                        <a:pt x="0" y="101"/>
                        <a:pt x="0" y="101"/>
                      </a:cubicBezTo>
                      <a:cubicBezTo>
                        <a:pt x="12" y="81"/>
                        <a:pt x="12" y="81"/>
                        <a:pt x="12" y="81"/>
                      </a:cubicBezTo>
                      <a:cubicBezTo>
                        <a:pt x="15" y="74"/>
                        <a:pt x="15" y="74"/>
                        <a:pt x="15" y="74"/>
                      </a:cubicBezTo>
                      <a:cubicBezTo>
                        <a:pt x="47" y="19"/>
                        <a:pt x="118" y="0"/>
                        <a:pt x="174" y="31"/>
                      </a:cubicBezTo>
                      <a:cubicBezTo>
                        <a:pt x="302" y="105"/>
                        <a:pt x="302" y="105"/>
                        <a:pt x="302" y="105"/>
                      </a:cubicBezTo>
                      <a:cubicBezTo>
                        <a:pt x="314" y="111"/>
                        <a:pt x="324" y="120"/>
                        <a:pt x="332" y="129"/>
                      </a:cubicBezTo>
                      <a:cubicBezTo>
                        <a:pt x="363" y="166"/>
                        <a:pt x="370" y="219"/>
                        <a:pt x="345" y="26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045;p22"/>
                <p:cNvSpPr/>
                <p:nvPr/>
              </p:nvSpPr>
              <p:spPr>
                <a:xfrm>
                  <a:off x="7515642" y="1850242"/>
                  <a:ext cx="140818" cy="47290"/>
                </a:xfrm>
                <a:custGeom>
                  <a:avLst/>
                  <a:gdLst/>
                  <a:ahLst/>
                  <a:cxnLst/>
                  <a:rect l="l" t="t" r="r" b="b"/>
                  <a:pathLst>
                    <a:path w="63" h="21" extrusionOk="0">
                      <a:moveTo>
                        <a:pt x="42" y="0"/>
                      </a:moveTo>
                      <a:cubicBezTo>
                        <a:pt x="39" y="0"/>
                        <a:pt x="35" y="0"/>
                        <a:pt x="30" y="0"/>
                      </a:cubicBezTo>
                      <a:cubicBezTo>
                        <a:pt x="13" y="3"/>
                        <a:pt x="0" y="9"/>
                        <a:pt x="1" y="14"/>
                      </a:cubicBezTo>
                      <a:cubicBezTo>
                        <a:pt x="1" y="18"/>
                        <a:pt x="10" y="21"/>
                        <a:pt x="21" y="21"/>
                      </a:cubicBezTo>
                      <a:cubicBezTo>
                        <a:pt x="25" y="21"/>
                        <a:pt x="29" y="20"/>
                        <a:pt x="33" y="20"/>
                      </a:cubicBezTo>
                      <a:cubicBezTo>
                        <a:pt x="50" y="18"/>
                        <a:pt x="63" y="12"/>
                        <a:pt x="63" y="6"/>
                      </a:cubicBezTo>
                      <a:cubicBezTo>
                        <a:pt x="62" y="2"/>
                        <a:pt x="54" y="0"/>
                        <a:pt x="42" y="0"/>
                      </a:cubicBezTo>
                    </a:path>
                  </a:pathLst>
                </a:custGeom>
                <a:solidFill>
                  <a:srgbClr val="FFFFFF">
                    <a:alpha val="28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6" name="Google Shape;1046;p22"/>
                <p:cNvSpPr/>
                <p:nvPr/>
              </p:nvSpPr>
              <p:spPr>
                <a:xfrm>
                  <a:off x="6583512" y="2159201"/>
                  <a:ext cx="191260" cy="252211"/>
                </a:xfrm>
                <a:custGeom>
                  <a:avLst/>
                  <a:gdLst/>
                  <a:ahLst/>
                  <a:cxnLst/>
                  <a:rect l="l" t="t" r="r" b="b"/>
                  <a:pathLst>
                    <a:path w="182" h="240" extrusionOk="0">
                      <a:moveTo>
                        <a:pt x="115" y="240"/>
                      </a:moveTo>
                      <a:lnTo>
                        <a:pt x="182" y="202"/>
                      </a:lnTo>
                      <a:lnTo>
                        <a:pt x="68" y="0"/>
                      </a:lnTo>
                      <a:lnTo>
                        <a:pt x="0" y="39"/>
                      </a:lnTo>
                      <a:lnTo>
                        <a:pt x="115" y="2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22"/>
                <p:cNvSpPr/>
                <p:nvPr/>
              </p:nvSpPr>
              <p:spPr>
                <a:xfrm>
                  <a:off x="6583512" y="2159201"/>
                  <a:ext cx="191260" cy="252211"/>
                </a:xfrm>
                <a:custGeom>
                  <a:avLst/>
                  <a:gdLst/>
                  <a:ahLst/>
                  <a:cxnLst/>
                  <a:rect l="l" t="t" r="r" b="b"/>
                  <a:pathLst>
                    <a:path w="182" h="240" extrusionOk="0">
                      <a:moveTo>
                        <a:pt x="115" y="240"/>
                      </a:moveTo>
                      <a:lnTo>
                        <a:pt x="182" y="202"/>
                      </a:lnTo>
                      <a:lnTo>
                        <a:pt x="68" y="0"/>
                      </a:lnTo>
                      <a:lnTo>
                        <a:pt x="0" y="39"/>
                      </a:lnTo>
                      <a:lnTo>
                        <a:pt x="115" y="24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22"/>
                <p:cNvSpPr/>
                <p:nvPr/>
              </p:nvSpPr>
              <p:spPr>
                <a:xfrm>
                  <a:off x="6414321" y="1861802"/>
                  <a:ext cx="180751" cy="239601"/>
                </a:xfrm>
                <a:custGeom>
                  <a:avLst/>
                  <a:gdLst/>
                  <a:ahLst/>
                  <a:cxnLst/>
                  <a:rect l="l" t="t" r="r" b="b"/>
                  <a:pathLst>
                    <a:path w="81" h="108" extrusionOk="0">
                      <a:moveTo>
                        <a:pt x="62" y="105"/>
                      </a:moveTo>
                      <a:cubicBezTo>
                        <a:pt x="74" y="98"/>
                        <a:pt x="74" y="98"/>
                        <a:pt x="74" y="98"/>
                      </a:cubicBezTo>
                      <a:cubicBezTo>
                        <a:pt x="79" y="95"/>
                        <a:pt x="81" y="88"/>
                        <a:pt x="78" y="82"/>
                      </a:cubicBezTo>
                      <a:cubicBezTo>
                        <a:pt x="35" y="7"/>
                        <a:pt x="35" y="7"/>
                        <a:pt x="35" y="7"/>
                      </a:cubicBezTo>
                      <a:cubicBezTo>
                        <a:pt x="32" y="2"/>
                        <a:pt x="25" y="0"/>
                        <a:pt x="19" y="3"/>
                      </a:cubicBezTo>
                      <a:cubicBezTo>
                        <a:pt x="7" y="10"/>
                        <a:pt x="7" y="10"/>
                        <a:pt x="7" y="10"/>
                      </a:cubicBezTo>
                      <a:cubicBezTo>
                        <a:pt x="2" y="13"/>
                        <a:pt x="0" y="20"/>
                        <a:pt x="3" y="25"/>
                      </a:cubicBezTo>
                      <a:cubicBezTo>
                        <a:pt x="46" y="100"/>
                        <a:pt x="46" y="100"/>
                        <a:pt x="46" y="100"/>
                      </a:cubicBezTo>
                      <a:cubicBezTo>
                        <a:pt x="49" y="106"/>
                        <a:pt x="56" y="108"/>
                        <a:pt x="62" y="10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22"/>
                <p:cNvSpPr/>
                <p:nvPr/>
              </p:nvSpPr>
              <p:spPr>
                <a:xfrm>
                  <a:off x="6169219" y="1812413"/>
                  <a:ext cx="836500" cy="630529"/>
                </a:xfrm>
                <a:custGeom>
                  <a:avLst/>
                  <a:gdLst/>
                  <a:ahLst/>
                  <a:cxnLst/>
                  <a:rect l="l" t="t" r="r" b="b"/>
                  <a:pathLst>
                    <a:path w="376" h="283" extrusionOk="0">
                      <a:moveTo>
                        <a:pt x="376" y="95"/>
                      </a:moveTo>
                      <a:cubicBezTo>
                        <a:pt x="47" y="283"/>
                        <a:pt x="47" y="283"/>
                        <a:pt x="47" y="283"/>
                      </a:cubicBezTo>
                      <a:cubicBezTo>
                        <a:pt x="32" y="257"/>
                        <a:pt x="32" y="257"/>
                        <a:pt x="32" y="257"/>
                      </a:cubicBezTo>
                      <a:cubicBezTo>
                        <a:pt x="0" y="202"/>
                        <a:pt x="19" y="131"/>
                        <a:pt x="75" y="99"/>
                      </a:cubicBezTo>
                      <a:cubicBezTo>
                        <a:pt x="203" y="25"/>
                        <a:pt x="203" y="25"/>
                        <a:pt x="203" y="25"/>
                      </a:cubicBezTo>
                      <a:cubicBezTo>
                        <a:pt x="211" y="21"/>
                        <a:pt x="219" y="17"/>
                        <a:pt x="228" y="15"/>
                      </a:cubicBezTo>
                      <a:cubicBezTo>
                        <a:pt x="278" y="0"/>
                        <a:pt x="334" y="21"/>
                        <a:pt x="361" y="68"/>
                      </a:cubicBezTo>
                      <a:cubicBezTo>
                        <a:pt x="376" y="95"/>
                        <a:pt x="376" y="95"/>
                        <a:pt x="376" y="9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22"/>
                <p:cNvSpPr/>
                <p:nvPr/>
              </p:nvSpPr>
              <p:spPr>
                <a:xfrm>
                  <a:off x="6240925" y="2117166"/>
                  <a:ext cx="62002" cy="133462"/>
                </a:xfrm>
                <a:custGeom>
                  <a:avLst/>
                  <a:gdLst/>
                  <a:ahLst/>
                  <a:cxnLst/>
                  <a:rect l="l" t="t" r="r" b="b"/>
                  <a:pathLst>
                    <a:path w="28" h="60" extrusionOk="0">
                      <a:moveTo>
                        <a:pt x="22" y="0"/>
                      </a:moveTo>
                      <a:cubicBezTo>
                        <a:pt x="17" y="0"/>
                        <a:pt x="9" y="12"/>
                        <a:pt x="5" y="27"/>
                      </a:cubicBezTo>
                      <a:cubicBezTo>
                        <a:pt x="0" y="44"/>
                        <a:pt x="0" y="59"/>
                        <a:pt x="5" y="60"/>
                      </a:cubicBezTo>
                      <a:cubicBezTo>
                        <a:pt x="5" y="60"/>
                        <a:pt x="5" y="60"/>
                        <a:pt x="6" y="60"/>
                      </a:cubicBezTo>
                      <a:cubicBezTo>
                        <a:pt x="11" y="60"/>
                        <a:pt x="18" y="49"/>
                        <a:pt x="23" y="33"/>
                      </a:cubicBezTo>
                      <a:cubicBezTo>
                        <a:pt x="28" y="17"/>
                        <a:pt x="28" y="2"/>
                        <a:pt x="23" y="0"/>
                      </a:cubicBezTo>
                      <a:cubicBezTo>
                        <a:pt x="23" y="0"/>
                        <a:pt x="23" y="0"/>
                        <a:pt x="22" y="0"/>
                      </a:cubicBezTo>
                    </a:path>
                  </a:pathLst>
                </a:custGeom>
                <a:solidFill>
                  <a:srgbClr val="FFFFFF">
                    <a:alpha val="28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22"/>
                <p:cNvSpPr/>
                <p:nvPr/>
              </p:nvSpPr>
              <p:spPr>
                <a:xfrm>
                  <a:off x="6161059" y="2121369"/>
                  <a:ext cx="2035552" cy="2036607"/>
                </a:xfrm>
                <a:custGeom>
                  <a:avLst/>
                  <a:gdLst/>
                  <a:ahLst/>
                  <a:cxnLst/>
                  <a:rect l="l" t="t" r="r" b="b"/>
                  <a:pathLst>
                    <a:path w="915" h="915" extrusionOk="0">
                      <a:moveTo>
                        <a:pt x="896" y="326"/>
                      </a:moveTo>
                      <a:cubicBezTo>
                        <a:pt x="894" y="320"/>
                        <a:pt x="892" y="315"/>
                        <a:pt x="891" y="310"/>
                      </a:cubicBezTo>
                      <a:cubicBezTo>
                        <a:pt x="862" y="225"/>
                        <a:pt x="808" y="151"/>
                        <a:pt x="738" y="97"/>
                      </a:cubicBezTo>
                      <a:cubicBezTo>
                        <a:pt x="661" y="36"/>
                        <a:pt x="563" y="0"/>
                        <a:pt x="457" y="0"/>
                      </a:cubicBezTo>
                      <a:cubicBezTo>
                        <a:pt x="205" y="0"/>
                        <a:pt x="0" y="205"/>
                        <a:pt x="0" y="458"/>
                      </a:cubicBezTo>
                      <a:cubicBezTo>
                        <a:pt x="0" y="534"/>
                        <a:pt x="18" y="605"/>
                        <a:pt x="51" y="668"/>
                      </a:cubicBezTo>
                      <a:cubicBezTo>
                        <a:pt x="51" y="668"/>
                        <a:pt x="51" y="668"/>
                        <a:pt x="51" y="668"/>
                      </a:cubicBezTo>
                      <a:cubicBezTo>
                        <a:pt x="80" y="723"/>
                        <a:pt x="119" y="771"/>
                        <a:pt x="165" y="810"/>
                      </a:cubicBezTo>
                      <a:cubicBezTo>
                        <a:pt x="245" y="876"/>
                        <a:pt x="346" y="915"/>
                        <a:pt x="457" y="915"/>
                      </a:cubicBezTo>
                      <a:cubicBezTo>
                        <a:pt x="710" y="915"/>
                        <a:pt x="915" y="710"/>
                        <a:pt x="915" y="458"/>
                      </a:cubicBezTo>
                      <a:cubicBezTo>
                        <a:pt x="915" y="412"/>
                        <a:pt x="908" y="367"/>
                        <a:pt x="896" y="326"/>
                      </a:cubicBezTo>
                      <a:moveTo>
                        <a:pt x="866" y="394"/>
                      </a:moveTo>
                      <a:cubicBezTo>
                        <a:pt x="865" y="391"/>
                        <a:pt x="865" y="387"/>
                        <a:pt x="864" y="384"/>
                      </a:cubicBezTo>
                      <a:cubicBezTo>
                        <a:pt x="846" y="282"/>
                        <a:pt x="789" y="192"/>
                        <a:pt x="710" y="131"/>
                      </a:cubicBezTo>
                      <a:cubicBezTo>
                        <a:pt x="640" y="77"/>
                        <a:pt x="553" y="44"/>
                        <a:pt x="457" y="44"/>
                      </a:cubicBezTo>
                      <a:cubicBezTo>
                        <a:pt x="230" y="44"/>
                        <a:pt x="44" y="230"/>
                        <a:pt x="44" y="458"/>
                      </a:cubicBezTo>
                      <a:cubicBezTo>
                        <a:pt x="44" y="539"/>
                        <a:pt x="68" y="616"/>
                        <a:pt x="109" y="680"/>
                      </a:cubicBezTo>
                      <a:cubicBezTo>
                        <a:pt x="109" y="680"/>
                        <a:pt x="109" y="680"/>
                        <a:pt x="109" y="680"/>
                      </a:cubicBezTo>
                      <a:cubicBezTo>
                        <a:pt x="132" y="716"/>
                        <a:pt x="161" y="748"/>
                        <a:pt x="193" y="775"/>
                      </a:cubicBezTo>
                      <a:cubicBezTo>
                        <a:pt x="254" y="826"/>
                        <a:pt x="330" y="860"/>
                        <a:pt x="414" y="869"/>
                      </a:cubicBezTo>
                      <a:cubicBezTo>
                        <a:pt x="418" y="869"/>
                        <a:pt x="422" y="869"/>
                        <a:pt x="427" y="870"/>
                      </a:cubicBezTo>
                      <a:cubicBezTo>
                        <a:pt x="433" y="870"/>
                        <a:pt x="440" y="871"/>
                        <a:pt x="447" y="871"/>
                      </a:cubicBezTo>
                      <a:cubicBezTo>
                        <a:pt x="451" y="871"/>
                        <a:pt x="454" y="871"/>
                        <a:pt x="457" y="871"/>
                      </a:cubicBezTo>
                      <a:cubicBezTo>
                        <a:pt x="461" y="871"/>
                        <a:pt x="464" y="871"/>
                        <a:pt x="468" y="871"/>
                      </a:cubicBezTo>
                      <a:cubicBezTo>
                        <a:pt x="475" y="871"/>
                        <a:pt x="481" y="870"/>
                        <a:pt x="488" y="870"/>
                      </a:cubicBezTo>
                      <a:cubicBezTo>
                        <a:pt x="702" y="854"/>
                        <a:pt x="871" y="675"/>
                        <a:pt x="871" y="458"/>
                      </a:cubicBezTo>
                      <a:cubicBezTo>
                        <a:pt x="871" y="436"/>
                        <a:pt x="869" y="415"/>
                        <a:pt x="866" y="394"/>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22"/>
                <p:cNvSpPr/>
                <p:nvPr/>
              </p:nvSpPr>
              <p:spPr>
                <a:xfrm>
                  <a:off x="6240925" y="2202287"/>
                  <a:ext cx="1875900" cy="18759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22"/>
                <p:cNvSpPr/>
                <p:nvPr/>
              </p:nvSpPr>
              <p:spPr>
                <a:xfrm>
                  <a:off x="6294521" y="2254831"/>
                  <a:ext cx="1768631" cy="1769684"/>
                </a:xfrm>
                <a:custGeom>
                  <a:avLst/>
                  <a:gdLst/>
                  <a:ahLst/>
                  <a:cxnLst/>
                  <a:rect l="l" t="t" r="r" b="b"/>
                  <a:pathLst>
                    <a:path w="795" h="795" extrusionOk="0">
                      <a:moveTo>
                        <a:pt x="795" y="398"/>
                      </a:moveTo>
                      <a:cubicBezTo>
                        <a:pt x="795" y="613"/>
                        <a:pt x="622" y="790"/>
                        <a:pt x="408" y="795"/>
                      </a:cubicBezTo>
                      <a:cubicBezTo>
                        <a:pt x="404" y="795"/>
                        <a:pt x="401" y="795"/>
                        <a:pt x="397" y="795"/>
                      </a:cubicBezTo>
                      <a:cubicBezTo>
                        <a:pt x="394" y="795"/>
                        <a:pt x="391" y="795"/>
                        <a:pt x="387" y="795"/>
                      </a:cubicBezTo>
                      <a:cubicBezTo>
                        <a:pt x="173" y="790"/>
                        <a:pt x="0" y="613"/>
                        <a:pt x="0" y="398"/>
                      </a:cubicBezTo>
                      <a:cubicBezTo>
                        <a:pt x="0" y="179"/>
                        <a:pt x="178" y="0"/>
                        <a:pt x="397" y="0"/>
                      </a:cubicBezTo>
                      <a:cubicBezTo>
                        <a:pt x="517" y="0"/>
                        <a:pt x="625" y="53"/>
                        <a:pt x="698" y="138"/>
                      </a:cubicBezTo>
                      <a:cubicBezTo>
                        <a:pt x="758" y="207"/>
                        <a:pt x="795" y="298"/>
                        <a:pt x="795" y="398"/>
                      </a:cubicBezTo>
                    </a:path>
                  </a:pathLst>
                </a:custGeom>
                <a:solidFill>
                  <a:srgbClr val="FFFFFF">
                    <a:alpha val="28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22"/>
                <p:cNvSpPr/>
                <p:nvPr/>
              </p:nvSpPr>
              <p:spPr>
                <a:xfrm>
                  <a:off x="6323945" y="2315782"/>
                  <a:ext cx="1707600" cy="17088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22"/>
                <p:cNvSpPr/>
                <p:nvPr/>
              </p:nvSpPr>
              <p:spPr>
                <a:xfrm>
                  <a:off x="6450051" y="3049297"/>
                  <a:ext cx="1613101" cy="975218"/>
                </a:xfrm>
                <a:custGeom>
                  <a:avLst/>
                  <a:gdLst/>
                  <a:ahLst/>
                  <a:cxnLst/>
                  <a:rect l="l" t="t" r="r" b="b"/>
                  <a:pathLst>
                    <a:path w="725" h="438" extrusionOk="0">
                      <a:moveTo>
                        <a:pt x="0" y="266"/>
                      </a:moveTo>
                      <a:cubicBezTo>
                        <a:pt x="70" y="367"/>
                        <a:pt x="184" y="434"/>
                        <a:pt x="314" y="438"/>
                      </a:cubicBezTo>
                      <a:cubicBezTo>
                        <a:pt x="187" y="434"/>
                        <a:pt x="75" y="367"/>
                        <a:pt x="8" y="268"/>
                      </a:cubicBezTo>
                      <a:cubicBezTo>
                        <a:pt x="6" y="267"/>
                        <a:pt x="3" y="267"/>
                        <a:pt x="0" y="266"/>
                      </a:cubicBezTo>
                      <a:moveTo>
                        <a:pt x="723" y="0"/>
                      </a:moveTo>
                      <a:cubicBezTo>
                        <a:pt x="719" y="7"/>
                        <a:pt x="715" y="14"/>
                        <a:pt x="710" y="21"/>
                      </a:cubicBezTo>
                      <a:cubicBezTo>
                        <a:pt x="711" y="32"/>
                        <a:pt x="711" y="43"/>
                        <a:pt x="711" y="54"/>
                      </a:cubicBezTo>
                      <a:cubicBezTo>
                        <a:pt x="711" y="262"/>
                        <a:pt x="546" y="432"/>
                        <a:pt x="339" y="438"/>
                      </a:cubicBezTo>
                      <a:cubicBezTo>
                        <a:pt x="553" y="432"/>
                        <a:pt x="725" y="256"/>
                        <a:pt x="725" y="41"/>
                      </a:cubicBezTo>
                      <a:cubicBezTo>
                        <a:pt x="725" y="27"/>
                        <a:pt x="724" y="14"/>
                        <a:pt x="723" y="0"/>
                      </a:cubicBezTo>
                    </a:path>
                  </a:pathLst>
                </a:custGeom>
                <a:solidFill>
                  <a:srgbClr val="FFFFFF">
                    <a:alpha val="28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22"/>
                <p:cNvSpPr/>
                <p:nvPr/>
              </p:nvSpPr>
              <p:spPr>
                <a:xfrm>
                  <a:off x="7175157" y="3110248"/>
                  <a:ext cx="547509" cy="62002"/>
                </a:xfrm>
                <a:custGeom>
                  <a:avLst/>
                  <a:gdLst/>
                  <a:ahLst/>
                  <a:cxnLst/>
                  <a:rect l="l" t="t" r="r" b="b"/>
                  <a:pathLst>
                    <a:path w="246" h="28" extrusionOk="0">
                      <a:moveTo>
                        <a:pt x="0" y="28"/>
                      </a:moveTo>
                      <a:cubicBezTo>
                        <a:pt x="0" y="28"/>
                        <a:pt x="246" y="22"/>
                        <a:pt x="246" y="15"/>
                      </a:cubicBezTo>
                      <a:cubicBezTo>
                        <a:pt x="246" y="8"/>
                        <a:pt x="3" y="2"/>
                        <a:pt x="3" y="2"/>
                      </a:cubicBezTo>
                      <a:cubicBezTo>
                        <a:pt x="2" y="0"/>
                        <a:pt x="2" y="0"/>
                        <a:pt x="2" y="0"/>
                      </a:cubicBezTo>
                      <a:cubicBezTo>
                        <a:pt x="2" y="9"/>
                        <a:pt x="1" y="18"/>
                        <a:pt x="0" y="2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22"/>
                <p:cNvSpPr/>
                <p:nvPr/>
              </p:nvSpPr>
              <p:spPr>
                <a:xfrm>
                  <a:off x="7144682" y="2477618"/>
                  <a:ext cx="62002" cy="652597"/>
                </a:xfrm>
                <a:custGeom>
                  <a:avLst/>
                  <a:gdLst/>
                  <a:ahLst/>
                  <a:cxnLst/>
                  <a:rect l="l" t="t" r="r" b="b"/>
                  <a:pathLst>
                    <a:path w="28" h="293" extrusionOk="0">
                      <a:moveTo>
                        <a:pt x="28" y="293"/>
                      </a:moveTo>
                      <a:cubicBezTo>
                        <a:pt x="28" y="293"/>
                        <a:pt x="23" y="0"/>
                        <a:pt x="15" y="0"/>
                      </a:cubicBezTo>
                      <a:cubicBezTo>
                        <a:pt x="8" y="0"/>
                        <a:pt x="3" y="290"/>
                        <a:pt x="3" y="290"/>
                      </a:cubicBezTo>
                      <a:cubicBezTo>
                        <a:pt x="0" y="291"/>
                        <a:pt x="0" y="291"/>
                        <a:pt x="0" y="291"/>
                      </a:cubicBezTo>
                      <a:cubicBezTo>
                        <a:pt x="10" y="291"/>
                        <a:pt x="19" y="292"/>
                        <a:pt x="28" y="29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22"/>
                <p:cNvSpPr/>
                <p:nvPr/>
              </p:nvSpPr>
              <p:spPr>
                <a:xfrm>
                  <a:off x="7081629" y="3045094"/>
                  <a:ext cx="192300" cy="191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22"/>
                <p:cNvSpPr/>
                <p:nvPr/>
              </p:nvSpPr>
              <p:spPr>
                <a:xfrm>
                  <a:off x="7135224" y="2364612"/>
                  <a:ext cx="87300" cy="87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22"/>
                <p:cNvSpPr/>
                <p:nvPr/>
              </p:nvSpPr>
              <p:spPr>
                <a:xfrm>
                  <a:off x="7135224" y="3873188"/>
                  <a:ext cx="87300" cy="840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22"/>
                <p:cNvSpPr/>
                <p:nvPr/>
              </p:nvSpPr>
              <p:spPr>
                <a:xfrm>
                  <a:off x="6361777" y="3096587"/>
                  <a:ext cx="84000" cy="87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22"/>
                <p:cNvSpPr/>
                <p:nvPr/>
              </p:nvSpPr>
              <p:spPr>
                <a:xfrm>
                  <a:off x="7901427" y="3096587"/>
                  <a:ext cx="84000" cy="87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22"/>
                <p:cNvSpPr/>
                <p:nvPr/>
              </p:nvSpPr>
              <p:spPr>
                <a:xfrm rot="491316">
                  <a:off x="6927944" y="3252421"/>
                  <a:ext cx="457060" cy="457060"/>
                </a:xfrm>
                <a:prstGeom prst="pie">
                  <a:avLst>
                    <a:gd name="adj1" fmla="val 0"/>
                    <a:gd name="adj2" fmla="val 10853524"/>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64" name="Google Shape;1064;p22"/>
                <p:cNvSpPr/>
                <p:nvPr/>
              </p:nvSpPr>
              <p:spPr>
                <a:xfrm>
                  <a:off x="6534200" y="2808875"/>
                  <a:ext cx="149700" cy="1632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65" name="Google Shape;1065;p22"/>
              <p:cNvSpPr/>
              <p:nvPr/>
            </p:nvSpPr>
            <p:spPr>
              <a:xfrm>
                <a:off x="9617175" y="1511688"/>
                <a:ext cx="149700" cy="1632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6" name="Google Shape;1066;p22"/>
            <p:cNvGrpSpPr/>
            <p:nvPr/>
          </p:nvGrpSpPr>
          <p:grpSpPr>
            <a:xfrm rot="-5922862">
              <a:off x="804579" y="2285805"/>
              <a:ext cx="711160" cy="795292"/>
              <a:chOff x="1104876" y="1322112"/>
              <a:chExt cx="711200" cy="795338"/>
            </a:xfrm>
          </p:grpSpPr>
          <p:sp>
            <p:nvSpPr>
              <p:cNvPr id="1067" name="Google Shape;1067;p22"/>
              <p:cNvSpPr/>
              <p:nvPr/>
            </p:nvSpPr>
            <p:spPr>
              <a:xfrm>
                <a:off x="1104876" y="1322112"/>
                <a:ext cx="711200" cy="795338"/>
              </a:xfrm>
              <a:custGeom>
                <a:avLst/>
                <a:gdLst/>
                <a:ahLst/>
                <a:cxnLst/>
                <a:rect l="l" t="t" r="r" b="b"/>
                <a:pathLst>
                  <a:path w="448" h="501" extrusionOk="0">
                    <a:moveTo>
                      <a:pt x="448" y="145"/>
                    </a:moveTo>
                    <a:lnTo>
                      <a:pt x="167" y="501"/>
                    </a:lnTo>
                    <a:lnTo>
                      <a:pt x="0" y="371"/>
                    </a:lnTo>
                    <a:lnTo>
                      <a:pt x="276" y="0"/>
                    </a:lnTo>
                    <a:lnTo>
                      <a:pt x="448" y="14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22"/>
              <p:cNvSpPr/>
              <p:nvPr/>
            </p:nvSpPr>
            <p:spPr>
              <a:xfrm>
                <a:off x="1173138" y="1399900"/>
                <a:ext cx="568325" cy="652463"/>
              </a:xfrm>
              <a:custGeom>
                <a:avLst/>
                <a:gdLst/>
                <a:ahLst/>
                <a:cxnLst/>
                <a:rect l="l" t="t" r="r" b="b"/>
                <a:pathLst>
                  <a:path w="263" h="302" extrusionOk="0">
                    <a:moveTo>
                      <a:pt x="73" y="302"/>
                    </a:moveTo>
                    <a:cubicBezTo>
                      <a:pt x="4" y="247"/>
                      <a:pt x="4" y="247"/>
                      <a:pt x="4" y="247"/>
                    </a:cubicBezTo>
                    <a:cubicBezTo>
                      <a:pt x="10" y="239"/>
                      <a:pt x="8" y="227"/>
                      <a:pt x="0" y="220"/>
                    </a:cubicBezTo>
                    <a:cubicBezTo>
                      <a:pt x="162" y="4"/>
                      <a:pt x="162" y="4"/>
                      <a:pt x="162" y="4"/>
                    </a:cubicBezTo>
                    <a:cubicBezTo>
                      <a:pt x="171" y="11"/>
                      <a:pt x="183" y="9"/>
                      <a:pt x="190" y="0"/>
                    </a:cubicBezTo>
                    <a:cubicBezTo>
                      <a:pt x="261" y="60"/>
                      <a:pt x="261" y="60"/>
                      <a:pt x="261" y="60"/>
                    </a:cubicBezTo>
                    <a:cubicBezTo>
                      <a:pt x="254" y="69"/>
                      <a:pt x="255" y="82"/>
                      <a:pt x="263" y="89"/>
                    </a:cubicBezTo>
                    <a:cubicBezTo>
                      <a:pt x="99" y="298"/>
                      <a:pt x="99" y="298"/>
                      <a:pt x="99" y="298"/>
                    </a:cubicBezTo>
                    <a:cubicBezTo>
                      <a:pt x="91" y="292"/>
                      <a:pt x="79" y="293"/>
                      <a:pt x="73" y="302"/>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22"/>
              <p:cNvSpPr/>
              <p:nvPr/>
            </p:nvSpPr>
            <p:spPr>
              <a:xfrm>
                <a:off x="1325538" y="1611037"/>
                <a:ext cx="254000" cy="249237"/>
              </a:xfrm>
              <a:custGeom>
                <a:avLst/>
                <a:gdLst/>
                <a:ahLst/>
                <a:cxnLst/>
                <a:rect l="l" t="t" r="r" b="b"/>
                <a:pathLst>
                  <a:path w="118" h="115" extrusionOk="0">
                    <a:moveTo>
                      <a:pt x="89" y="19"/>
                    </a:moveTo>
                    <a:cubicBezTo>
                      <a:pt x="112" y="39"/>
                      <a:pt x="118" y="72"/>
                      <a:pt x="102" y="93"/>
                    </a:cubicBezTo>
                    <a:cubicBezTo>
                      <a:pt x="86" y="114"/>
                      <a:pt x="54" y="115"/>
                      <a:pt x="30" y="96"/>
                    </a:cubicBezTo>
                    <a:cubicBezTo>
                      <a:pt x="6" y="77"/>
                      <a:pt x="0" y="44"/>
                      <a:pt x="16" y="23"/>
                    </a:cubicBezTo>
                    <a:cubicBezTo>
                      <a:pt x="32" y="1"/>
                      <a:pt x="65" y="0"/>
                      <a:pt x="89" y="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22"/>
              <p:cNvSpPr/>
              <p:nvPr/>
            </p:nvSpPr>
            <p:spPr>
              <a:xfrm>
                <a:off x="1260451" y="1838050"/>
                <a:ext cx="136525" cy="127000"/>
              </a:xfrm>
              <a:custGeom>
                <a:avLst/>
                <a:gdLst/>
                <a:ahLst/>
                <a:cxnLst/>
                <a:rect l="l" t="t" r="r" b="b"/>
                <a:pathLst>
                  <a:path w="63" h="59" extrusionOk="0">
                    <a:moveTo>
                      <a:pt x="47" y="10"/>
                    </a:moveTo>
                    <a:cubicBezTo>
                      <a:pt x="59" y="20"/>
                      <a:pt x="63" y="37"/>
                      <a:pt x="54" y="48"/>
                    </a:cubicBezTo>
                    <a:cubicBezTo>
                      <a:pt x="46" y="59"/>
                      <a:pt x="29" y="59"/>
                      <a:pt x="17" y="50"/>
                    </a:cubicBezTo>
                    <a:cubicBezTo>
                      <a:pt x="4" y="40"/>
                      <a:pt x="0" y="23"/>
                      <a:pt x="9" y="12"/>
                    </a:cubicBezTo>
                    <a:cubicBezTo>
                      <a:pt x="17" y="1"/>
                      <a:pt x="34" y="0"/>
                      <a:pt x="47" y="1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22"/>
              <p:cNvSpPr/>
              <p:nvPr/>
            </p:nvSpPr>
            <p:spPr>
              <a:xfrm>
                <a:off x="1493813" y="1455462"/>
                <a:ext cx="187325" cy="207963"/>
              </a:xfrm>
              <a:custGeom>
                <a:avLst/>
                <a:gdLst/>
                <a:ahLst/>
                <a:cxnLst/>
                <a:rect l="l" t="t" r="r" b="b"/>
                <a:pathLst>
                  <a:path w="118" h="131" extrusionOk="0">
                    <a:moveTo>
                      <a:pt x="118" y="42"/>
                    </a:moveTo>
                    <a:lnTo>
                      <a:pt x="49" y="131"/>
                    </a:lnTo>
                    <a:lnTo>
                      <a:pt x="0" y="91"/>
                    </a:lnTo>
                    <a:lnTo>
                      <a:pt x="69" y="0"/>
                    </a:lnTo>
                    <a:lnTo>
                      <a:pt x="118" y="4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2" name="Google Shape;1072;p22"/>
            <p:cNvGrpSpPr/>
            <p:nvPr/>
          </p:nvGrpSpPr>
          <p:grpSpPr>
            <a:xfrm rot="-1040975">
              <a:off x="733831" y="732585"/>
              <a:ext cx="742947" cy="987422"/>
              <a:chOff x="2964638" y="2028550"/>
              <a:chExt cx="742950" cy="987425"/>
            </a:xfrm>
          </p:grpSpPr>
          <p:sp>
            <p:nvSpPr>
              <p:cNvPr id="1073" name="Google Shape;1073;p22"/>
              <p:cNvSpPr/>
              <p:nvPr/>
            </p:nvSpPr>
            <p:spPr>
              <a:xfrm>
                <a:off x="2964638" y="2028550"/>
                <a:ext cx="742950" cy="987425"/>
              </a:xfrm>
              <a:custGeom>
                <a:avLst/>
                <a:gdLst/>
                <a:ahLst/>
                <a:cxnLst/>
                <a:rect l="l" t="t" r="r" b="b"/>
                <a:pathLst>
                  <a:path w="344" h="457" extrusionOk="0">
                    <a:moveTo>
                      <a:pt x="263" y="0"/>
                    </a:moveTo>
                    <a:cubicBezTo>
                      <a:pt x="160" y="165"/>
                      <a:pt x="344" y="292"/>
                      <a:pt x="244" y="441"/>
                    </a:cubicBezTo>
                    <a:cubicBezTo>
                      <a:pt x="193" y="446"/>
                      <a:pt x="142" y="451"/>
                      <a:pt x="92" y="457"/>
                    </a:cubicBezTo>
                    <a:cubicBezTo>
                      <a:pt x="187" y="308"/>
                      <a:pt x="0" y="183"/>
                      <a:pt x="98" y="18"/>
                    </a:cubicBezTo>
                    <a:cubicBezTo>
                      <a:pt x="153" y="12"/>
                      <a:pt x="208" y="6"/>
                      <a:pt x="26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22"/>
              <p:cNvSpPr/>
              <p:nvPr/>
            </p:nvSpPr>
            <p:spPr>
              <a:xfrm>
                <a:off x="3080525" y="2082525"/>
                <a:ext cx="512763" cy="887413"/>
              </a:xfrm>
              <a:custGeom>
                <a:avLst/>
                <a:gdLst/>
                <a:ahLst/>
                <a:cxnLst/>
                <a:rect l="l" t="t" r="r" b="b"/>
                <a:pathLst>
                  <a:path w="237" h="411" extrusionOk="0">
                    <a:moveTo>
                      <a:pt x="165" y="402"/>
                    </a:moveTo>
                    <a:cubicBezTo>
                      <a:pt x="138" y="405"/>
                      <a:pt x="110" y="408"/>
                      <a:pt x="82" y="411"/>
                    </a:cubicBezTo>
                    <a:cubicBezTo>
                      <a:pt x="89" y="398"/>
                      <a:pt x="83" y="388"/>
                      <a:pt x="72" y="389"/>
                    </a:cubicBezTo>
                    <a:cubicBezTo>
                      <a:pt x="111" y="272"/>
                      <a:pt x="0" y="166"/>
                      <a:pt x="39" y="39"/>
                    </a:cubicBezTo>
                    <a:cubicBezTo>
                      <a:pt x="51" y="37"/>
                      <a:pt x="64" y="25"/>
                      <a:pt x="71" y="10"/>
                    </a:cubicBezTo>
                    <a:cubicBezTo>
                      <a:pt x="100" y="6"/>
                      <a:pt x="130" y="3"/>
                      <a:pt x="160" y="0"/>
                    </a:cubicBezTo>
                    <a:cubicBezTo>
                      <a:pt x="153" y="15"/>
                      <a:pt x="159" y="25"/>
                      <a:pt x="170" y="24"/>
                    </a:cubicBezTo>
                    <a:cubicBezTo>
                      <a:pt x="128" y="152"/>
                      <a:pt x="237" y="259"/>
                      <a:pt x="196" y="376"/>
                    </a:cubicBezTo>
                    <a:cubicBezTo>
                      <a:pt x="184" y="378"/>
                      <a:pt x="172" y="389"/>
                      <a:pt x="165" y="40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22"/>
              <p:cNvSpPr/>
              <p:nvPr/>
            </p:nvSpPr>
            <p:spPr>
              <a:xfrm>
                <a:off x="3199588" y="2401612"/>
                <a:ext cx="280988" cy="280988"/>
              </a:xfrm>
              <a:custGeom>
                <a:avLst/>
                <a:gdLst/>
                <a:ahLst/>
                <a:cxnLst/>
                <a:rect l="l" t="t" r="r" b="b"/>
                <a:pathLst>
                  <a:path w="130" h="130" extrusionOk="0">
                    <a:moveTo>
                      <a:pt x="48" y="4"/>
                    </a:moveTo>
                    <a:cubicBezTo>
                      <a:pt x="78" y="0"/>
                      <a:pt x="109" y="26"/>
                      <a:pt x="120" y="60"/>
                    </a:cubicBezTo>
                    <a:cubicBezTo>
                      <a:pt x="130" y="93"/>
                      <a:pt x="112" y="123"/>
                      <a:pt x="82" y="126"/>
                    </a:cubicBezTo>
                    <a:cubicBezTo>
                      <a:pt x="52" y="130"/>
                      <a:pt x="22" y="105"/>
                      <a:pt x="11" y="72"/>
                    </a:cubicBezTo>
                    <a:cubicBezTo>
                      <a:pt x="0" y="38"/>
                      <a:pt x="17" y="7"/>
                      <a:pt x="48" y="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22"/>
              <p:cNvSpPr/>
              <p:nvPr/>
            </p:nvSpPr>
            <p:spPr>
              <a:xfrm>
                <a:off x="3329763" y="2734987"/>
                <a:ext cx="125413" cy="146050"/>
              </a:xfrm>
              <a:custGeom>
                <a:avLst/>
                <a:gdLst/>
                <a:ahLst/>
                <a:cxnLst/>
                <a:rect l="l" t="t" r="r" b="b"/>
                <a:pathLst>
                  <a:path w="58" h="68" extrusionOk="0">
                    <a:moveTo>
                      <a:pt x="27" y="1"/>
                    </a:moveTo>
                    <a:cubicBezTo>
                      <a:pt x="43" y="0"/>
                      <a:pt x="58" y="13"/>
                      <a:pt x="57" y="31"/>
                    </a:cubicBezTo>
                    <a:cubicBezTo>
                      <a:pt x="56" y="48"/>
                      <a:pt x="40" y="64"/>
                      <a:pt x="24" y="66"/>
                    </a:cubicBezTo>
                    <a:cubicBezTo>
                      <a:pt x="8" y="68"/>
                      <a:pt x="0" y="54"/>
                      <a:pt x="0" y="37"/>
                    </a:cubicBezTo>
                    <a:cubicBezTo>
                      <a:pt x="1" y="19"/>
                      <a:pt x="12" y="3"/>
                      <a:pt x="27" y="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22"/>
              <p:cNvSpPr/>
              <p:nvPr/>
            </p:nvSpPr>
            <p:spPr>
              <a:xfrm>
                <a:off x="3231338" y="2130150"/>
                <a:ext cx="130175" cy="252413"/>
              </a:xfrm>
              <a:custGeom>
                <a:avLst/>
                <a:gdLst/>
                <a:ahLst/>
                <a:cxnLst/>
                <a:rect l="l" t="t" r="r" b="b"/>
                <a:pathLst>
                  <a:path w="60" h="117" extrusionOk="0">
                    <a:moveTo>
                      <a:pt x="60" y="0"/>
                    </a:moveTo>
                    <a:cubicBezTo>
                      <a:pt x="46" y="39"/>
                      <a:pt x="47" y="76"/>
                      <a:pt x="53" y="111"/>
                    </a:cubicBezTo>
                    <a:cubicBezTo>
                      <a:pt x="37" y="113"/>
                      <a:pt x="22" y="115"/>
                      <a:pt x="7" y="117"/>
                    </a:cubicBezTo>
                    <a:cubicBezTo>
                      <a:pt x="0" y="81"/>
                      <a:pt x="0" y="44"/>
                      <a:pt x="13" y="5"/>
                    </a:cubicBezTo>
                    <a:cubicBezTo>
                      <a:pt x="29" y="4"/>
                      <a:pt x="45" y="2"/>
                      <a:pt x="6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8" name="Google Shape;1078;p22"/>
            <p:cNvGrpSpPr/>
            <p:nvPr/>
          </p:nvGrpSpPr>
          <p:grpSpPr>
            <a:xfrm>
              <a:off x="3652550" y="760775"/>
              <a:ext cx="231775" cy="222250"/>
              <a:chOff x="1501751" y="2239687"/>
              <a:chExt cx="231775" cy="222250"/>
            </a:xfrm>
          </p:grpSpPr>
          <p:sp>
            <p:nvSpPr>
              <p:cNvPr id="1079" name="Google Shape;1079;p22"/>
              <p:cNvSpPr/>
              <p:nvPr/>
            </p:nvSpPr>
            <p:spPr>
              <a:xfrm>
                <a:off x="1501751" y="2239687"/>
                <a:ext cx="231775" cy="222250"/>
              </a:xfrm>
              <a:custGeom>
                <a:avLst/>
                <a:gdLst/>
                <a:ahLst/>
                <a:cxnLst/>
                <a:rect l="l" t="t" r="r" b="b"/>
                <a:pathLst>
                  <a:path w="107" h="103" extrusionOk="0">
                    <a:moveTo>
                      <a:pt x="103" y="44"/>
                    </a:moveTo>
                    <a:cubicBezTo>
                      <a:pt x="107" y="70"/>
                      <a:pt x="88" y="94"/>
                      <a:pt x="61" y="98"/>
                    </a:cubicBezTo>
                    <a:cubicBezTo>
                      <a:pt x="34" y="103"/>
                      <a:pt x="8" y="85"/>
                      <a:pt x="4" y="59"/>
                    </a:cubicBezTo>
                    <a:cubicBezTo>
                      <a:pt x="0" y="33"/>
                      <a:pt x="19" y="8"/>
                      <a:pt x="46" y="4"/>
                    </a:cubicBezTo>
                    <a:cubicBezTo>
                      <a:pt x="73" y="0"/>
                      <a:pt x="99" y="18"/>
                      <a:pt x="103" y="4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22"/>
              <p:cNvSpPr/>
              <p:nvPr/>
            </p:nvSpPr>
            <p:spPr>
              <a:xfrm>
                <a:off x="1511275" y="2239687"/>
                <a:ext cx="222250" cy="220662"/>
              </a:xfrm>
              <a:custGeom>
                <a:avLst/>
                <a:gdLst/>
                <a:ahLst/>
                <a:cxnLst/>
                <a:rect l="l" t="t" r="r" b="b"/>
                <a:pathLst>
                  <a:path w="103" h="102" extrusionOk="0">
                    <a:moveTo>
                      <a:pt x="99" y="44"/>
                    </a:moveTo>
                    <a:cubicBezTo>
                      <a:pt x="103" y="70"/>
                      <a:pt x="85" y="94"/>
                      <a:pt x="59" y="98"/>
                    </a:cubicBezTo>
                    <a:cubicBezTo>
                      <a:pt x="33" y="102"/>
                      <a:pt x="9" y="84"/>
                      <a:pt x="5" y="58"/>
                    </a:cubicBezTo>
                    <a:cubicBezTo>
                      <a:pt x="0" y="32"/>
                      <a:pt x="18" y="8"/>
                      <a:pt x="44" y="4"/>
                    </a:cubicBezTo>
                    <a:cubicBezTo>
                      <a:pt x="70" y="0"/>
                      <a:pt x="95" y="18"/>
                      <a:pt x="99" y="4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22"/>
              <p:cNvSpPr/>
              <p:nvPr/>
            </p:nvSpPr>
            <p:spPr>
              <a:xfrm>
                <a:off x="1541438" y="2268262"/>
                <a:ext cx="161925" cy="163512"/>
              </a:xfrm>
              <a:custGeom>
                <a:avLst/>
                <a:gdLst/>
                <a:ahLst/>
                <a:cxnLst/>
                <a:rect l="l" t="t" r="r" b="b"/>
                <a:pathLst>
                  <a:path w="75" h="76" extrusionOk="0">
                    <a:moveTo>
                      <a:pt x="72" y="33"/>
                    </a:moveTo>
                    <a:cubicBezTo>
                      <a:pt x="75" y="52"/>
                      <a:pt x="62" y="70"/>
                      <a:pt x="43" y="73"/>
                    </a:cubicBezTo>
                    <a:cubicBezTo>
                      <a:pt x="24" y="76"/>
                      <a:pt x="6" y="63"/>
                      <a:pt x="3" y="43"/>
                    </a:cubicBezTo>
                    <a:cubicBezTo>
                      <a:pt x="0" y="24"/>
                      <a:pt x="13" y="6"/>
                      <a:pt x="32" y="3"/>
                    </a:cubicBezTo>
                    <a:cubicBezTo>
                      <a:pt x="51" y="0"/>
                      <a:pt x="69" y="13"/>
                      <a:pt x="72" y="3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2" name="Google Shape;1082;p22"/>
            <p:cNvGrpSpPr/>
            <p:nvPr/>
          </p:nvGrpSpPr>
          <p:grpSpPr>
            <a:xfrm>
              <a:off x="3989038" y="2374612"/>
              <a:ext cx="157163" cy="209550"/>
              <a:chOff x="1971651" y="842687"/>
              <a:chExt cx="157163" cy="209550"/>
            </a:xfrm>
          </p:grpSpPr>
          <p:sp>
            <p:nvSpPr>
              <p:cNvPr id="1083" name="Google Shape;1083;p22"/>
              <p:cNvSpPr/>
              <p:nvPr/>
            </p:nvSpPr>
            <p:spPr>
              <a:xfrm>
                <a:off x="1971651" y="842687"/>
                <a:ext cx="157162" cy="209550"/>
              </a:xfrm>
              <a:custGeom>
                <a:avLst/>
                <a:gdLst/>
                <a:ahLst/>
                <a:cxnLst/>
                <a:rect l="l" t="t" r="r" b="b"/>
                <a:pathLst>
                  <a:path w="73" h="97" extrusionOk="0">
                    <a:moveTo>
                      <a:pt x="72" y="49"/>
                    </a:moveTo>
                    <a:cubicBezTo>
                      <a:pt x="72" y="76"/>
                      <a:pt x="56" y="97"/>
                      <a:pt x="36" y="97"/>
                    </a:cubicBezTo>
                    <a:cubicBezTo>
                      <a:pt x="16" y="97"/>
                      <a:pt x="0" y="75"/>
                      <a:pt x="0" y="48"/>
                    </a:cubicBezTo>
                    <a:cubicBezTo>
                      <a:pt x="0" y="22"/>
                      <a:pt x="16" y="0"/>
                      <a:pt x="36" y="0"/>
                    </a:cubicBezTo>
                    <a:cubicBezTo>
                      <a:pt x="56" y="0"/>
                      <a:pt x="73" y="22"/>
                      <a:pt x="72" y="4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22"/>
              <p:cNvSpPr/>
              <p:nvPr/>
            </p:nvSpPr>
            <p:spPr>
              <a:xfrm>
                <a:off x="1978001" y="842687"/>
                <a:ext cx="150813" cy="209550"/>
              </a:xfrm>
              <a:custGeom>
                <a:avLst/>
                <a:gdLst/>
                <a:ahLst/>
                <a:cxnLst/>
                <a:rect l="l" t="t" r="r" b="b"/>
                <a:pathLst>
                  <a:path w="70" h="97" extrusionOk="0">
                    <a:moveTo>
                      <a:pt x="69" y="49"/>
                    </a:moveTo>
                    <a:cubicBezTo>
                      <a:pt x="69" y="76"/>
                      <a:pt x="53" y="97"/>
                      <a:pt x="34" y="97"/>
                    </a:cubicBezTo>
                    <a:cubicBezTo>
                      <a:pt x="15" y="97"/>
                      <a:pt x="0" y="75"/>
                      <a:pt x="0" y="48"/>
                    </a:cubicBezTo>
                    <a:cubicBezTo>
                      <a:pt x="0" y="22"/>
                      <a:pt x="16" y="0"/>
                      <a:pt x="35" y="0"/>
                    </a:cubicBezTo>
                    <a:cubicBezTo>
                      <a:pt x="54" y="0"/>
                      <a:pt x="70" y="22"/>
                      <a:pt x="69" y="4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22"/>
              <p:cNvSpPr/>
              <p:nvPr/>
            </p:nvSpPr>
            <p:spPr>
              <a:xfrm>
                <a:off x="1997051" y="869675"/>
                <a:ext cx="109538" cy="153987"/>
              </a:xfrm>
              <a:custGeom>
                <a:avLst/>
                <a:gdLst/>
                <a:ahLst/>
                <a:cxnLst/>
                <a:rect l="l" t="t" r="r" b="b"/>
                <a:pathLst>
                  <a:path w="51" h="71" extrusionOk="0">
                    <a:moveTo>
                      <a:pt x="51" y="36"/>
                    </a:moveTo>
                    <a:cubicBezTo>
                      <a:pt x="51" y="56"/>
                      <a:pt x="39" y="71"/>
                      <a:pt x="25" y="71"/>
                    </a:cubicBezTo>
                    <a:cubicBezTo>
                      <a:pt x="11" y="71"/>
                      <a:pt x="0" y="55"/>
                      <a:pt x="0" y="35"/>
                    </a:cubicBezTo>
                    <a:cubicBezTo>
                      <a:pt x="0" y="16"/>
                      <a:pt x="12" y="0"/>
                      <a:pt x="26" y="0"/>
                    </a:cubicBezTo>
                    <a:cubicBezTo>
                      <a:pt x="40" y="0"/>
                      <a:pt x="51" y="16"/>
                      <a:pt x="51"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6" name="Google Shape;1086;p22"/>
            <p:cNvGrpSpPr/>
            <p:nvPr/>
          </p:nvGrpSpPr>
          <p:grpSpPr>
            <a:xfrm>
              <a:off x="3662438" y="1154837"/>
              <a:ext cx="815975" cy="801687"/>
              <a:chOff x="1147751" y="2111250"/>
              <a:chExt cx="815975" cy="801687"/>
            </a:xfrm>
          </p:grpSpPr>
          <p:sp>
            <p:nvSpPr>
              <p:cNvPr id="1087" name="Google Shape;1087;p22"/>
              <p:cNvSpPr/>
              <p:nvPr/>
            </p:nvSpPr>
            <p:spPr>
              <a:xfrm>
                <a:off x="1147751" y="2111250"/>
                <a:ext cx="815975" cy="801687"/>
              </a:xfrm>
              <a:custGeom>
                <a:avLst/>
                <a:gdLst/>
                <a:ahLst/>
                <a:cxnLst/>
                <a:rect l="l" t="t" r="r" b="b"/>
                <a:pathLst>
                  <a:path w="377" h="371" extrusionOk="0">
                    <a:moveTo>
                      <a:pt x="377" y="159"/>
                    </a:moveTo>
                    <a:cubicBezTo>
                      <a:pt x="230" y="144"/>
                      <a:pt x="217" y="371"/>
                      <a:pt x="76" y="358"/>
                    </a:cubicBezTo>
                    <a:cubicBezTo>
                      <a:pt x="51" y="314"/>
                      <a:pt x="26" y="270"/>
                      <a:pt x="0" y="226"/>
                    </a:cubicBezTo>
                    <a:cubicBezTo>
                      <a:pt x="144" y="240"/>
                      <a:pt x="155" y="0"/>
                      <a:pt x="305" y="16"/>
                    </a:cubicBezTo>
                    <a:cubicBezTo>
                      <a:pt x="330" y="64"/>
                      <a:pt x="353" y="112"/>
                      <a:pt x="377" y="159"/>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22"/>
              <p:cNvSpPr/>
              <p:nvPr/>
            </p:nvSpPr>
            <p:spPr>
              <a:xfrm>
                <a:off x="1223950" y="2179512"/>
                <a:ext cx="665162" cy="673100"/>
              </a:xfrm>
              <a:custGeom>
                <a:avLst/>
                <a:gdLst/>
                <a:ahLst/>
                <a:cxnLst/>
                <a:rect l="l" t="t" r="r" b="b"/>
                <a:pathLst>
                  <a:path w="308" h="311" extrusionOk="0">
                    <a:moveTo>
                      <a:pt x="41" y="297"/>
                    </a:moveTo>
                    <a:cubicBezTo>
                      <a:pt x="27" y="273"/>
                      <a:pt x="13" y="249"/>
                      <a:pt x="0" y="225"/>
                    </a:cubicBezTo>
                    <a:cubicBezTo>
                      <a:pt x="12" y="224"/>
                      <a:pt x="16" y="214"/>
                      <a:pt x="10" y="205"/>
                    </a:cubicBezTo>
                    <a:cubicBezTo>
                      <a:pt x="108" y="182"/>
                      <a:pt x="136" y="25"/>
                      <a:pt x="238" y="0"/>
                    </a:cubicBezTo>
                    <a:cubicBezTo>
                      <a:pt x="243" y="11"/>
                      <a:pt x="257" y="17"/>
                      <a:pt x="269" y="16"/>
                    </a:cubicBezTo>
                    <a:cubicBezTo>
                      <a:pt x="282" y="43"/>
                      <a:pt x="296" y="69"/>
                      <a:pt x="308" y="94"/>
                    </a:cubicBezTo>
                    <a:cubicBezTo>
                      <a:pt x="296" y="95"/>
                      <a:pt x="291" y="105"/>
                      <a:pt x="296" y="115"/>
                    </a:cubicBezTo>
                    <a:cubicBezTo>
                      <a:pt x="196" y="139"/>
                      <a:pt x="167" y="289"/>
                      <a:pt x="71" y="311"/>
                    </a:cubicBezTo>
                    <a:cubicBezTo>
                      <a:pt x="66" y="301"/>
                      <a:pt x="53" y="296"/>
                      <a:pt x="41" y="297"/>
                    </a:cubicBezTo>
                    <a:close/>
                  </a:path>
                </a:pathLst>
              </a:custGeom>
              <a:solidFill>
                <a:srgbClr val="FFFFFF">
                  <a:alpha val="227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22"/>
              <p:cNvSpPr/>
              <p:nvPr/>
            </p:nvSpPr>
            <p:spPr>
              <a:xfrm>
                <a:off x="1446201" y="2365250"/>
                <a:ext cx="209550" cy="320675"/>
              </a:xfrm>
              <a:custGeom>
                <a:avLst/>
                <a:gdLst/>
                <a:ahLst/>
                <a:cxnLst/>
                <a:rect l="l" t="t" r="r" b="b"/>
                <a:pathLst>
                  <a:path w="97" h="148" extrusionOk="0">
                    <a:moveTo>
                      <a:pt x="84" y="29"/>
                    </a:moveTo>
                    <a:cubicBezTo>
                      <a:pt x="97" y="55"/>
                      <a:pt x="92" y="96"/>
                      <a:pt x="74" y="122"/>
                    </a:cubicBezTo>
                    <a:cubicBezTo>
                      <a:pt x="55" y="148"/>
                      <a:pt x="28" y="146"/>
                      <a:pt x="14" y="120"/>
                    </a:cubicBezTo>
                    <a:cubicBezTo>
                      <a:pt x="0" y="95"/>
                      <a:pt x="4" y="54"/>
                      <a:pt x="23" y="27"/>
                    </a:cubicBezTo>
                    <a:cubicBezTo>
                      <a:pt x="41" y="0"/>
                      <a:pt x="69" y="2"/>
                      <a:pt x="84" y="29"/>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22"/>
              <p:cNvSpPr/>
              <p:nvPr/>
            </p:nvSpPr>
            <p:spPr>
              <a:xfrm>
                <a:off x="1323963" y="2635125"/>
                <a:ext cx="131762" cy="141288"/>
              </a:xfrm>
              <a:custGeom>
                <a:avLst/>
                <a:gdLst/>
                <a:ahLst/>
                <a:cxnLst/>
                <a:rect l="l" t="t" r="r" b="b"/>
                <a:pathLst>
                  <a:path w="61" h="65" extrusionOk="0">
                    <a:moveTo>
                      <a:pt x="53" y="15"/>
                    </a:moveTo>
                    <a:cubicBezTo>
                      <a:pt x="61" y="29"/>
                      <a:pt x="58" y="49"/>
                      <a:pt x="45" y="57"/>
                    </a:cubicBezTo>
                    <a:cubicBezTo>
                      <a:pt x="33" y="65"/>
                      <a:pt x="15" y="58"/>
                      <a:pt x="7" y="45"/>
                    </a:cubicBezTo>
                    <a:cubicBezTo>
                      <a:pt x="0" y="31"/>
                      <a:pt x="5" y="16"/>
                      <a:pt x="18" y="8"/>
                    </a:cubicBezTo>
                    <a:cubicBezTo>
                      <a:pt x="31" y="0"/>
                      <a:pt x="46" y="2"/>
                      <a:pt x="53" y="1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22"/>
              <p:cNvSpPr/>
              <p:nvPr/>
            </p:nvSpPr>
            <p:spPr>
              <a:xfrm>
                <a:off x="1624001" y="2260475"/>
                <a:ext cx="211138" cy="187325"/>
              </a:xfrm>
              <a:custGeom>
                <a:avLst/>
                <a:gdLst/>
                <a:ahLst/>
                <a:cxnLst/>
                <a:rect l="l" t="t" r="r" b="b"/>
                <a:pathLst>
                  <a:path w="98" h="87" extrusionOk="0">
                    <a:moveTo>
                      <a:pt x="98" y="41"/>
                    </a:moveTo>
                    <a:cubicBezTo>
                      <a:pt x="67" y="47"/>
                      <a:pt x="43" y="64"/>
                      <a:pt x="22" y="87"/>
                    </a:cubicBezTo>
                    <a:cubicBezTo>
                      <a:pt x="15" y="74"/>
                      <a:pt x="7" y="61"/>
                      <a:pt x="0" y="47"/>
                    </a:cubicBezTo>
                    <a:cubicBezTo>
                      <a:pt x="22" y="24"/>
                      <a:pt x="46" y="6"/>
                      <a:pt x="77" y="0"/>
                    </a:cubicBezTo>
                    <a:cubicBezTo>
                      <a:pt x="84" y="14"/>
                      <a:pt x="91" y="27"/>
                      <a:pt x="98" y="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2" name="Google Shape;1092;p22"/>
            <p:cNvGrpSpPr/>
            <p:nvPr/>
          </p:nvGrpSpPr>
          <p:grpSpPr>
            <a:xfrm>
              <a:off x="1128525" y="2049475"/>
              <a:ext cx="231775" cy="222250"/>
              <a:chOff x="1501751" y="2239687"/>
              <a:chExt cx="231775" cy="222250"/>
            </a:xfrm>
          </p:grpSpPr>
          <p:sp>
            <p:nvSpPr>
              <p:cNvPr id="1093" name="Google Shape;1093;p22"/>
              <p:cNvSpPr/>
              <p:nvPr/>
            </p:nvSpPr>
            <p:spPr>
              <a:xfrm>
                <a:off x="1501751" y="2239687"/>
                <a:ext cx="231775" cy="222250"/>
              </a:xfrm>
              <a:custGeom>
                <a:avLst/>
                <a:gdLst/>
                <a:ahLst/>
                <a:cxnLst/>
                <a:rect l="l" t="t" r="r" b="b"/>
                <a:pathLst>
                  <a:path w="107" h="103" extrusionOk="0">
                    <a:moveTo>
                      <a:pt x="103" y="44"/>
                    </a:moveTo>
                    <a:cubicBezTo>
                      <a:pt x="107" y="70"/>
                      <a:pt x="88" y="94"/>
                      <a:pt x="61" y="98"/>
                    </a:cubicBezTo>
                    <a:cubicBezTo>
                      <a:pt x="34" y="103"/>
                      <a:pt x="8" y="85"/>
                      <a:pt x="4" y="59"/>
                    </a:cubicBezTo>
                    <a:cubicBezTo>
                      <a:pt x="0" y="33"/>
                      <a:pt x="19" y="8"/>
                      <a:pt x="46" y="4"/>
                    </a:cubicBezTo>
                    <a:cubicBezTo>
                      <a:pt x="73" y="0"/>
                      <a:pt x="99" y="18"/>
                      <a:pt x="103" y="4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22"/>
              <p:cNvSpPr/>
              <p:nvPr/>
            </p:nvSpPr>
            <p:spPr>
              <a:xfrm>
                <a:off x="1511275" y="2239687"/>
                <a:ext cx="222250" cy="220662"/>
              </a:xfrm>
              <a:custGeom>
                <a:avLst/>
                <a:gdLst/>
                <a:ahLst/>
                <a:cxnLst/>
                <a:rect l="l" t="t" r="r" b="b"/>
                <a:pathLst>
                  <a:path w="103" h="102" extrusionOk="0">
                    <a:moveTo>
                      <a:pt x="99" y="44"/>
                    </a:moveTo>
                    <a:cubicBezTo>
                      <a:pt x="103" y="70"/>
                      <a:pt x="85" y="94"/>
                      <a:pt x="59" y="98"/>
                    </a:cubicBezTo>
                    <a:cubicBezTo>
                      <a:pt x="33" y="102"/>
                      <a:pt x="9" y="84"/>
                      <a:pt x="5" y="58"/>
                    </a:cubicBezTo>
                    <a:cubicBezTo>
                      <a:pt x="0" y="32"/>
                      <a:pt x="18" y="8"/>
                      <a:pt x="44" y="4"/>
                    </a:cubicBezTo>
                    <a:cubicBezTo>
                      <a:pt x="70" y="0"/>
                      <a:pt x="95" y="18"/>
                      <a:pt x="99" y="4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22"/>
              <p:cNvSpPr/>
              <p:nvPr/>
            </p:nvSpPr>
            <p:spPr>
              <a:xfrm>
                <a:off x="1541438" y="2268262"/>
                <a:ext cx="161925" cy="163512"/>
              </a:xfrm>
              <a:custGeom>
                <a:avLst/>
                <a:gdLst/>
                <a:ahLst/>
                <a:cxnLst/>
                <a:rect l="l" t="t" r="r" b="b"/>
                <a:pathLst>
                  <a:path w="75" h="76" extrusionOk="0">
                    <a:moveTo>
                      <a:pt x="72" y="33"/>
                    </a:moveTo>
                    <a:cubicBezTo>
                      <a:pt x="75" y="52"/>
                      <a:pt x="62" y="70"/>
                      <a:pt x="43" y="73"/>
                    </a:cubicBezTo>
                    <a:cubicBezTo>
                      <a:pt x="24" y="76"/>
                      <a:pt x="6" y="63"/>
                      <a:pt x="3" y="43"/>
                    </a:cubicBezTo>
                    <a:cubicBezTo>
                      <a:pt x="0" y="24"/>
                      <a:pt x="13" y="6"/>
                      <a:pt x="32" y="3"/>
                    </a:cubicBezTo>
                    <a:cubicBezTo>
                      <a:pt x="51" y="0"/>
                      <a:pt x="69" y="13"/>
                      <a:pt x="72" y="3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96" name="Google Shape;1096;p22"/>
          <p:cNvGrpSpPr/>
          <p:nvPr/>
        </p:nvGrpSpPr>
        <p:grpSpPr>
          <a:xfrm>
            <a:off x="4296500" y="1617513"/>
            <a:ext cx="4472850" cy="3266525"/>
            <a:chOff x="4296500" y="1617513"/>
            <a:chExt cx="4472850" cy="3266525"/>
          </a:xfrm>
        </p:grpSpPr>
        <p:grpSp>
          <p:nvGrpSpPr>
            <p:cNvPr id="1097" name="Google Shape;1097;p22"/>
            <p:cNvGrpSpPr/>
            <p:nvPr/>
          </p:nvGrpSpPr>
          <p:grpSpPr>
            <a:xfrm>
              <a:off x="8377275" y="4541113"/>
              <a:ext cx="392075" cy="342925"/>
              <a:chOff x="4946100" y="2878150"/>
              <a:chExt cx="392075" cy="342925"/>
            </a:xfrm>
          </p:grpSpPr>
          <p:grpSp>
            <p:nvGrpSpPr>
              <p:cNvPr id="1098" name="Google Shape;1098;p22"/>
              <p:cNvGrpSpPr/>
              <p:nvPr/>
            </p:nvGrpSpPr>
            <p:grpSpPr>
              <a:xfrm>
                <a:off x="5044438" y="2952449"/>
                <a:ext cx="197103" cy="197103"/>
                <a:chOff x="4646938" y="2637000"/>
                <a:chExt cx="295950" cy="295950"/>
              </a:xfrm>
            </p:grpSpPr>
            <p:grpSp>
              <p:nvGrpSpPr>
                <p:cNvPr id="1099" name="Google Shape;1099;p22"/>
                <p:cNvGrpSpPr/>
                <p:nvPr/>
              </p:nvGrpSpPr>
              <p:grpSpPr>
                <a:xfrm>
                  <a:off x="4648138" y="2637000"/>
                  <a:ext cx="293550" cy="295950"/>
                  <a:chOff x="4532225" y="2637000"/>
                  <a:chExt cx="293550" cy="295950"/>
                </a:xfrm>
              </p:grpSpPr>
              <p:cxnSp>
                <p:nvCxnSpPr>
                  <p:cNvPr id="1100" name="Google Shape;1100;p22"/>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1101" name="Google Shape;1101;p22"/>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nvGrpSpPr>
                <p:cNvPr id="1102" name="Google Shape;1102;p22"/>
                <p:cNvGrpSpPr/>
                <p:nvPr/>
              </p:nvGrpSpPr>
              <p:grpSpPr>
                <a:xfrm rot="-5400000">
                  <a:off x="4648138" y="2637000"/>
                  <a:ext cx="293550" cy="295950"/>
                  <a:chOff x="4532225" y="2637000"/>
                  <a:chExt cx="293550" cy="295950"/>
                </a:xfrm>
              </p:grpSpPr>
              <p:cxnSp>
                <p:nvCxnSpPr>
                  <p:cNvPr id="1103" name="Google Shape;1103;p22"/>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1104" name="Google Shape;1104;p22"/>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cxnSp>
            <p:nvCxnSpPr>
              <p:cNvPr id="1105" name="Google Shape;1105;p22"/>
              <p:cNvCxnSpPr/>
              <p:nvPr/>
            </p:nvCxnSpPr>
            <p:spPr>
              <a:xfrm rot="10800000">
                <a:off x="5141050" y="2878150"/>
                <a:ext cx="0" cy="89400"/>
              </a:xfrm>
              <a:prstGeom prst="straightConnector1">
                <a:avLst/>
              </a:prstGeom>
              <a:noFill/>
              <a:ln w="9525" cap="flat" cmpd="sng">
                <a:solidFill>
                  <a:schemeClr val="dk1"/>
                </a:solidFill>
                <a:prstDash val="dot"/>
                <a:round/>
                <a:headEnd type="none" w="med" len="med"/>
                <a:tailEnd type="none" w="med" len="med"/>
              </a:ln>
            </p:spPr>
          </p:cxnSp>
          <p:cxnSp>
            <p:nvCxnSpPr>
              <p:cNvPr id="1106" name="Google Shape;1106;p22"/>
              <p:cNvCxnSpPr/>
              <p:nvPr/>
            </p:nvCxnSpPr>
            <p:spPr>
              <a:xfrm rot="10800000">
                <a:off x="4946100"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1107" name="Google Shape;1107;p22"/>
              <p:cNvCxnSpPr/>
              <p:nvPr/>
            </p:nvCxnSpPr>
            <p:spPr>
              <a:xfrm rot="10800000">
                <a:off x="5242775"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1108" name="Google Shape;1108;p22"/>
              <p:cNvCxnSpPr/>
              <p:nvPr/>
            </p:nvCxnSpPr>
            <p:spPr>
              <a:xfrm rot="10800000">
                <a:off x="5141050" y="3131675"/>
                <a:ext cx="0" cy="89400"/>
              </a:xfrm>
              <a:prstGeom prst="straightConnector1">
                <a:avLst/>
              </a:prstGeom>
              <a:noFill/>
              <a:ln w="9525" cap="flat" cmpd="sng">
                <a:solidFill>
                  <a:schemeClr val="dk1"/>
                </a:solidFill>
                <a:prstDash val="dot"/>
                <a:round/>
                <a:headEnd type="none" w="med" len="med"/>
                <a:tailEnd type="none" w="med" len="med"/>
              </a:ln>
            </p:spPr>
          </p:cxnSp>
        </p:grpSp>
        <p:grpSp>
          <p:nvGrpSpPr>
            <p:cNvPr id="1109" name="Google Shape;1109;p22"/>
            <p:cNvGrpSpPr/>
            <p:nvPr/>
          </p:nvGrpSpPr>
          <p:grpSpPr>
            <a:xfrm>
              <a:off x="8016638" y="1617513"/>
              <a:ext cx="392075" cy="342925"/>
              <a:chOff x="4946100" y="2878150"/>
              <a:chExt cx="392075" cy="342925"/>
            </a:xfrm>
          </p:grpSpPr>
          <p:grpSp>
            <p:nvGrpSpPr>
              <p:cNvPr id="1110" name="Google Shape;1110;p22"/>
              <p:cNvGrpSpPr/>
              <p:nvPr/>
            </p:nvGrpSpPr>
            <p:grpSpPr>
              <a:xfrm>
                <a:off x="5044438" y="2952449"/>
                <a:ext cx="197103" cy="197103"/>
                <a:chOff x="4646938" y="2637000"/>
                <a:chExt cx="295950" cy="295950"/>
              </a:xfrm>
            </p:grpSpPr>
            <p:grpSp>
              <p:nvGrpSpPr>
                <p:cNvPr id="1111" name="Google Shape;1111;p22"/>
                <p:cNvGrpSpPr/>
                <p:nvPr/>
              </p:nvGrpSpPr>
              <p:grpSpPr>
                <a:xfrm>
                  <a:off x="4648138" y="2637000"/>
                  <a:ext cx="293550" cy="295950"/>
                  <a:chOff x="4532225" y="2637000"/>
                  <a:chExt cx="293550" cy="295950"/>
                </a:xfrm>
              </p:grpSpPr>
              <p:cxnSp>
                <p:nvCxnSpPr>
                  <p:cNvPr id="1112" name="Google Shape;1112;p22"/>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1113" name="Google Shape;1113;p22"/>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nvGrpSpPr>
                <p:cNvPr id="1114" name="Google Shape;1114;p22"/>
                <p:cNvGrpSpPr/>
                <p:nvPr/>
              </p:nvGrpSpPr>
              <p:grpSpPr>
                <a:xfrm rot="-5400000">
                  <a:off x="4648138" y="2637000"/>
                  <a:ext cx="293550" cy="295950"/>
                  <a:chOff x="4532225" y="2637000"/>
                  <a:chExt cx="293550" cy="295950"/>
                </a:xfrm>
              </p:grpSpPr>
              <p:cxnSp>
                <p:nvCxnSpPr>
                  <p:cNvPr id="1115" name="Google Shape;1115;p22"/>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1116" name="Google Shape;1116;p22"/>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cxnSp>
            <p:nvCxnSpPr>
              <p:cNvPr id="1117" name="Google Shape;1117;p22"/>
              <p:cNvCxnSpPr/>
              <p:nvPr/>
            </p:nvCxnSpPr>
            <p:spPr>
              <a:xfrm rot="10800000">
                <a:off x="5141050" y="2878150"/>
                <a:ext cx="0" cy="89400"/>
              </a:xfrm>
              <a:prstGeom prst="straightConnector1">
                <a:avLst/>
              </a:prstGeom>
              <a:noFill/>
              <a:ln w="9525" cap="flat" cmpd="sng">
                <a:solidFill>
                  <a:schemeClr val="dk1"/>
                </a:solidFill>
                <a:prstDash val="dot"/>
                <a:round/>
                <a:headEnd type="none" w="med" len="med"/>
                <a:tailEnd type="none" w="med" len="med"/>
              </a:ln>
            </p:spPr>
          </p:cxnSp>
          <p:cxnSp>
            <p:nvCxnSpPr>
              <p:cNvPr id="1118" name="Google Shape;1118;p22"/>
              <p:cNvCxnSpPr/>
              <p:nvPr/>
            </p:nvCxnSpPr>
            <p:spPr>
              <a:xfrm rot="10800000">
                <a:off x="4946100"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1119" name="Google Shape;1119;p22"/>
              <p:cNvCxnSpPr/>
              <p:nvPr/>
            </p:nvCxnSpPr>
            <p:spPr>
              <a:xfrm rot="10800000">
                <a:off x="5242775"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1120" name="Google Shape;1120;p22"/>
              <p:cNvCxnSpPr/>
              <p:nvPr/>
            </p:nvCxnSpPr>
            <p:spPr>
              <a:xfrm rot="10800000">
                <a:off x="5141050" y="3131675"/>
                <a:ext cx="0" cy="89400"/>
              </a:xfrm>
              <a:prstGeom prst="straightConnector1">
                <a:avLst/>
              </a:prstGeom>
              <a:noFill/>
              <a:ln w="9525" cap="flat" cmpd="sng">
                <a:solidFill>
                  <a:schemeClr val="dk1"/>
                </a:solidFill>
                <a:prstDash val="dot"/>
                <a:round/>
                <a:headEnd type="none" w="med" len="med"/>
                <a:tailEnd type="none" w="med" len="med"/>
              </a:ln>
            </p:spPr>
          </p:cxnSp>
        </p:grpSp>
        <p:grpSp>
          <p:nvGrpSpPr>
            <p:cNvPr id="1121" name="Google Shape;1121;p22"/>
            <p:cNvGrpSpPr/>
            <p:nvPr/>
          </p:nvGrpSpPr>
          <p:grpSpPr>
            <a:xfrm>
              <a:off x="4296500" y="2036013"/>
              <a:ext cx="392075" cy="342925"/>
              <a:chOff x="4946100" y="2878150"/>
              <a:chExt cx="392075" cy="342925"/>
            </a:xfrm>
          </p:grpSpPr>
          <p:grpSp>
            <p:nvGrpSpPr>
              <p:cNvPr id="1122" name="Google Shape;1122;p22"/>
              <p:cNvGrpSpPr/>
              <p:nvPr/>
            </p:nvGrpSpPr>
            <p:grpSpPr>
              <a:xfrm>
                <a:off x="5044438" y="2952449"/>
                <a:ext cx="197103" cy="197103"/>
                <a:chOff x="4646938" y="2637000"/>
                <a:chExt cx="295950" cy="295950"/>
              </a:xfrm>
            </p:grpSpPr>
            <p:grpSp>
              <p:nvGrpSpPr>
                <p:cNvPr id="1123" name="Google Shape;1123;p22"/>
                <p:cNvGrpSpPr/>
                <p:nvPr/>
              </p:nvGrpSpPr>
              <p:grpSpPr>
                <a:xfrm>
                  <a:off x="4648138" y="2637000"/>
                  <a:ext cx="293550" cy="295950"/>
                  <a:chOff x="4532225" y="2637000"/>
                  <a:chExt cx="293550" cy="295950"/>
                </a:xfrm>
              </p:grpSpPr>
              <p:cxnSp>
                <p:nvCxnSpPr>
                  <p:cNvPr id="1124" name="Google Shape;1124;p22"/>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1125" name="Google Shape;1125;p22"/>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nvGrpSpPr>
                <p:cNvPr id="1126" name="Google Shape;1126;p22"/>
                <p:cNvGrpSpPr/>
                <p:nvPr/>
              </p:nvGrpSpPr>
              <p:grpSpPr>
                <a:xfrm rot="-5400000">
                  <a:off x="4648138" y="2637000"/>
                  <a:ext cx="293550" cy="295950"/>
                  <a:chOff x="4532225" y="2637000"/>
                  <a:chExt cx="293550" cy="295950"/>
                </a:xfrm>
              </p:grpSpPr>
              <p:cxnSp>
                <p:nvCxnSpPr>
                  <p:cNvPr id="1127" name="Google Shape;1127;p22"/>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1128" name="Google Shape;1128;p22"/>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cxnSp>
            <p:nvCxnSpPr>
              <p:cNvPr id="1129" name="Google Shape;1129;p22"/>
              <p:cNvCxnSpPr/>
              <p:nvPr/>
            </p:nvCxnSpPr>
            <p:spPr>
              <a:xfrm rot="10800000">
                <a:off x="5141050" y="2878150"/>
                <a:ext cx="0" cy="89400"/>
              </a:xfrm>
              <a:prstGeom prst="straightConnector1">
                <a:avLst/>
              </a:prstGeom>
              <a:noFill/>
              <a:ln w="9525" cap="flat" cmpd="sng">
                <a:solidFill>
                  <a:schemeClr val="dk1"/>
                </a:solidFill>
                <a:prstDash val="dot"/>
                <a:round/>
                <a:headEnd type="none" w="med" len="med"/>
                <a:tailEnd type="none" w="med" len="med"/>
              </a:ln>
            </p:spPr>
          </p:cxnSp>
          <p:cxnSp>
            <p:nvCxnSpPr>
              <p:cNvPr id="1130" name="Google Shape;1130;p22"/>
              <p:cNvCxnSpPr/>
              <p:nvPr/>
            </p:nvCxnSpPr>
            <p:spPr>
              <a:xfrm rot="10800000">
                <a:off x="4946100"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1131" name="Google Shape;1131;p22"/>
              <p:cNvCxnSpPr/>
              <p:nvPr/>
            </p:nvCxnSpPr>
            <p:spPr>
              <a:xfrm rot="10800000">
                <a:off x="5242775"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1132" name="Google Shape;1132;p22"/>
              <p:cNvCxnSpPr/>
              <p:nvPr/>
            </p:nvCxnSpPr>
            <p:spPr>
              <a:xfrm rot="10800000">
                <a:off x="5141050" y="3131675"/>
                <a:ext cx="0" cy="89400"/>
              </a:xfrm>
              <a:prstGeom prst="straightConnector1">
                <a:avLst/>
              </a:prstGeom>
              <a:noFill/>
              <a:ln w="9525" cap="flat" cmpd="sng">
                <a:solidFill>
                  <a:schemeClr val="dk1"/>
                </a:solidFill>
                <a:prstDash val="dot"/>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8"/>
        <p:cNvGrpSpPr/>
        <p:nvPr/>
      </p:nvGrpSpPr>
      <p:grpSpPr>
        <a:xfrm>
          <a:off x="0" y="0"/>
          <a:ext cx="0" cy="0"/>
          <a:chOff x="0" y="0"/>
          <a:chExt cx="0" cy="0"/>
        </a:xfrm>
      </p:grpSpPr>
      <p:sp>
        <p:nvSpPr>
          <p:cNvPr id="369" name="Google Shape;369;p9"/>
          <p:cNvSpPr txBox="1">
            <a:spLocks noGrp="1"/>
          </p:cNvSpPr>
          <p:nvPr>
            <p:ph type="subTitle" idx="1"/>
          </p:nvPr>
        </p:nvSpPr>
        <p:spPr>
          <a:xfrm>
            <a:off x="970254" y="1199425"/>
            <a:ext cx="3447600" cy="312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70" name="Google Shape;370;p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300"/>
              <a:buNone/>
              <a:defRPr sz="3300" b="0">
                <a:latin typeface="Baloo 2 ExtraBold"/>
                <a:ea typeface="Baloo 2 ExtraBold"/>
                <a:cs typeface="Baloo 2 ExtraBold"/>
                <a:sym typeface="Baloo 2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1" name="Google Shape;371;p9"/>
          <p:cNvSpPr txBox="1">
            <a:spLocks noGrp="1"/>
          </p:cNvSpPr>
          <p:nvPr>
            <p:ph type="subTitle" idx="2"/>
          </p:nvPr>
        </p:nvSpPr>
        <p:spPr>
          <a:xfrm>
            <a:off x="4728246" y="1199425"/>
            <a:ext cx="3445500" cy="312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372" name="Google Shape;372;p9"/>
          <p:cNvGrpSpPr/>
          <p:nvPr/>
        </p:nvGrpSpPr>
        <p:grpSpPr>
          <a:xfrm>
            <a:off x="7895950" y="559913"/>
            <a:ext cx="392075" cy="342925"/>
            <a:chOff x="4946100" y="2878150"/>
            <a:chExt cx="392075" cy="342925"/>
          </a:xfrm>
        </p:grpSpPr>
        <p:grpSp>
          <p:nvGrpSpPr>
            <p:cNvPr id="373" name="Google Shape;373;p9"/>
            <p:cNvGrpSpPr/>
            <p:nvPr/>
          </p:nvGrpSpPr>
          <p:grpSpPr>
            <a:xfrm>
              <a:off x="5044438" y="2952449"/>
              <a:ext cx="197103" cy="197103"/>
              <a:chOff x="4646938" y="2637000"/>
              <a:chExt cx="295950" cy="295950"/>
            </a:xfrm>
          </p:grpSpPr>
          <p:grpSp>
            <p:nvGrpSpPr>
              <p:cNvPr id="374" name="Google Shape;374;p9"/>
              <p:cNvGrpSpPr/>
              <p:nvPr/>
            </p:nvGrpSpPr>
            <p:grpSpPr>
              <a:xfrm>
                <a:off x="4648138" y="2637000"/>
                <a:ext cx="293550" cy="295950"/>
                <a:chOff x="4532225" y="2637000"/>
                <a:chExt cx="293550" cy="295950"/>
              </a:xfrm>
            </p:grpSpPr>
            <p:cxnSp>
              <p:nvCxnSpPr>
                <p:cNvPr id="375" name="Google Shape;375;p9"/>
                <p:cNvCxnSpPr/>
                <p:nvPr/>
              </p:nvCxnSpPr>
              <p:spPr>
                <a:xfrm>
                  <a:off x="4532225" y="2637000"/>
                  <a:ext cx="125400" cy="125400"/>
                </a:xfrm>
                <a:prstGeom prst="straightConnector1">
                  <a:avLst/>
                </a:prstGeom>
                <a:noFill/>
                <a:ln>
                  <a:noFill/>
                </a:ln>
              </p:spPr>
            </p:cxnSp>
            <p:cxnSp>
              <p:nvCxnSpPr>
                <p:cNvPr id="376" name="Google Shape;376;p9"/>
                <p:cNvCxnSpPr/>
                <p:nvPr/>
              </p:nvCxnSpPr>
              <p:spPr>
                <a:xfrm>
                  <a:off x="4700375" y="2807550"/>
                  <a:ext cx="125400" cy="125400"/>
                </a:xfrm>
                <a:prstGeom prst="straightConnector1">
                  <a:avLst/>
                </a:prstGeom>
                <a:noFill/>
                <a:ln>
                  <a:noFill/>
                </a:ln>
              </p:spPr>
            </p:cxnSp>
          </p:grpSp>
          <p:grpSp>
            <p:nvGrpSpPr>
              <p:cNvPr id="377" name="Google Shape;377;p9"/>
              <p:cNvGrpSpPr/>
              <p:nvPr/>
            </p:nvGrpSpPr>
            <p:grpSpPr>
              <a:xfrm rot="-5400000">
                <a:off x="4648138" y="2637000"/>
                <a:ext cx="293550" cy="295950"/>
                <a:chOff x="4532225" y="2637000"/>
                <a:chExt cx="293550" cy="295950"/>
              </a:xfrm>
            </p:grpSpPr>
            <p:cxnSp>
              <p:nvCxnSpPr>
                <p:cNvPr id="378" name="Google Shape;378;p9"/>
                <p:cNvCxnSpPr/>
                <p:nvPr/>
              </p:nvCxnSpPr>
              <p:spPr>
                <a:xfrm>
                  <a:off x="4532225" y="2637000"/>
                  <a:ext cx="125400" cy="125400"/>
                </a:xfrm>
                <a:prstGeom prst="straightConnector1">
                  <a:avLst/>
                </a:prstGeom>
                <a:noFill/>
                <a:ln>
                  <a:noFill/>
                </a:ln>
              </p:spPr>
            </p:cxnSp>
            <p:cxnSp>
              <p:nvCxnSpPr>
                <p:cNvPr id="379" name="Google Shape;379;p9"/>
                <p:cNvCxnSpPr/>
                <p:nvPr/>
              </p:nvCxnSpPr>
              <p:spPr>
                <a:xfrm>
                  <a:off x="4700375" y="2807550"/>
                  <a:ext cx="125400" cy="125400"/>
                </a:xfrm>
                <a:prstGeom prst="straightConnector1">
                  <a:avLst/>
                </a:prstGeom>
                <a:noFill/>
                <a:ln>
                  <a:noFill/>
                </a:ln>
              </p:spPr>
            </p:cxnSp>
          </p:grpSp>
        </p:grpSp>
        <p:cxnSp>
          <p:nvCxnSpPr>
            <p:cNvPr id="380" name="Google Shape;380;p9"/>
            <p:cNvCxnSpPr/>
            <p:nvPr/>
          </p:nvCxnSpPr>
          <p:spPr>
            <a:xfrm rot="10800000">
              <a:off x="5141050" y="2878150"/>
              <a:ext cx="0" cy="89400"/>
            </a:xfrm>
            <a:prstGeom prst="straightConnector1">
              <a:avLst/>
            </a:prstGeom>
            <a:noFill/>
            <a:ln>
              <a:noFill/>
            </a:ln>
          </p:spPr>
        </p:cxnSp>
        <p:cxnSp>
          <p:nvCxnSpPr>
            <p:cNvPr id="381" name="Google Shape;381;p9"/>
            <p:cNvCxnSpPr/>
            <p:nvPr/>
          </p:nvCxnSpPr>
          <p:spPr>
            <a:xfrm rot="10800000">
              <a:off x="4946100" y="3049300"/>
              <a:ext cx="95400" cy="0"/>
            </a:xfrm>
            <a:prstGeom prst="straightConnector1">
              <a:avLst/>
            </a:prstGeom>
            <a:noFill/>
            <a:ln>
              <a:noFill/>
            </a:ln>
          </p:spPr>
        </p:cxnSp>
        <p:cxnSp>
          <p:nvCxnSpPr>
            <p:cNvPr id="382" name="Google Shape;382;p9"/>
            <p:cNvCxnSpPr/>
            <p:nvPr/>
          </p:nvCxnSpPr>
          <p:spPr>
            <a:xfrm rot="10800000">
              <a:off x="5242775" y="3049300"/>
              <a:ext cx="95400" cy="0"/>
            </a:xfrm>
            <a:prstGeom prst="straightConnector1">
              <a:avLst/>
            </a:prstGeom>
            <a:noFill/>
            <a:ln>
              <a:noFill/>
            </a:ln>
          </p:spPr>
        </p:cxnSp>
        <p:cxnSp>
          <p:nvCxnSpPr>
            <p:cNvPr id="383" name="Google Shape;383;p9"/>
            <p:cNvCxnSpPr/>
            <p:nvPr/>
          </p:nvCxnSpPr>
          <p:spPr>
            <a:xfrm rot="10800000">
              <a:off x="5141050" y="3131675"/>
              <a:ext cx="0" cy="89400"/>
            </a:xfrm>
            <a:prstGeom prst="straightConnector1">
              <a:avLst/>
            </a:prstGeom>
            <a:noFill/>
            <a:ln>
              <a:noFill/>
            </a:ln>
          </p:spPr>
        </p:cxnSp>
      </p:grpSp>
      <p:grpSp>
        <p:nvGrpSpPr>
          <p:cNvPr id="384" name="Google Shape;384;p9"/>
          <p:cNvGrpSpPr/>
          <p:nvPr/>
        </p:nvGrpSpPr>
        <p:grpSpPr>
          <a:xfrm>
            <a:off x="451550" y="3769263"/>
            <a:ext cx="392075" cy="342925"/>
            <a:chOff x="4946100" y="2878150"/>
            <a:chExt cx="392075" cy="342925"/>
          </a:xfrm>
        </p:grpSpPr>
        <p:grpSp>
          <p:nvGrpSpPr>
            <p:cNvPr id="385" name="Google Shape;385;p9"/>
            <p:cNvGrpSpPr/>
            <p:nvPr/>
          </p:nvGrpSpPr>
          <p:grpSpPr>
            <a:xfrm>
              <a:off x="5044438" y="2952449"/>
              <a:ext cx="197103" cy="197103"/>
              <a:chOff x="4646938" y="2637000"/>
              <a:chExt cx="295950" cy="295950"/>
            </a:xfrm>
          </p:grpSpPr>
          <p:grpSp>
            <p:nvGrpSpPr>
              <p:cNvPr id="386" name="Google Shape;386;p9"/>
              <p:cNvGrpSpPr/>
              <p:nvPr/>
            </p:nvGrpSpPr>
            <p:grpSpPr>
              <a:xfrm>
                <a:off x="4648138" y="2637000"/>
                <a:ext cx="293550" cy="295950"/>
                <a:chOff x="4532225" y="2637000"/>
                <a:chExt cx="293550" cy="295950"/>
              </a:xfrm>
            </p:grpSpPr>
            <p:cxnSp>
              <p:nvCxnSpPr>
                <p:cNvPr id="387" name="Google Shape;387;p9"/>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388" name="Google Shape;388;p9"/>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nvGrpSpPr>
              <p:cNvPr id="389" name="Google Shape;389;p9"/>
              <p:cNvGrpSpPr/>
              <p:nvPr/>
            </p:nvGrpSpPr>
            <p:grpSpPr>
              <a:xfrm rot="-5400000">
                <a:off x="4648138" y="2637000"/>
                <a:ext cx="293550" cy="295950"/>
                <a:chOff x="4532225" y="2637000"/>
                <a:chExt cx="293550" cy="295950"/>
              </a:xfrm>
            </p:grpSpPr>
            <p:cxnSp>
              <p:nvCxnSpPr>
                <p:cNvPr id="390" name="Google Shape;390;p9"/>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391" name="Google Shape;391;p9"/>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cxnSp>
          <p:nvCxnSpPr>
            <p:cNvPr id="392" name="Google Shape;392;p9"/>
            <p:cNvCxnSpPr/>
            <p:nvPr/>
          </p:nvCxnSpPr>
          <p:spPr>
            <a:xfrm rot="10800000">
              <a:off x="5141050" y="2878150"/>
              <a:ext cx="0" cy="89400"/>
            </a:xfrm>
            <a:prstGeom prst="straightConnector1">
              <a:avLst/>
            </a:prstGeom>
            <a:noFill/>
            <a:ln w="9525" cap="flat" cmpd="sng">
              <a:solidFill>
                <a:schemeClr val="dk1"/>
              </a:solidFill>
              <a:prstDash val="dot"/>
              <a:round/>
              <a:headEnd type="none" w="med" len="med"/>
              <a:tailEnd type="none" w="med" len="med"/>
            </a:ln>
          </p:spPr>
        </p:cxnSp>
        <p:cxnSp>
          <p:nvCxnSpPr>
            <p:cNvPr id="393" name="Google Shape;393;p9"/>
            <p:cNvCxnSpPr/>
            <p:nvPr/>
          </p:nvCxnSpPr>
          <p:spPr>
            <a:xfrm rot="10800000">
              <a:off x="4946100"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394" name="Google Shape;394;p9"/>
            <p:cNvCxnSpPr/>
            <p:nvPr/>
          </p:nvCxnSpPr>
          <p:spPr>
            <a:xfrm rot="10800000">
              <a:off x="5242775"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395" name="Google Shape;395;p9"/>
            <p:cNvCxnSpPr/>
            <p:nvPr/>
          </p:nvCxnSpPr>
          <p:spPr>
            <a:xfrm rot="10800000">
              <a:off x="5141050" y="3131675"/>
              <a:ext cx="0" cy="89400"/>
            </a:xfrm>
            <a:prstGeom prst="straightConnector1">
              <a:avLst/>
            </a:prstGeom>
            <a:noFill/>
            <a:ln w="9525" cap="flat" cmpd="sng">
              <a:solidFill>
                <a:schemeClr val="dk1"/>
              </a:solidFill>
              <a:prstDash val="dot"/>
              <a:round/>
              <a:headEnd type="none" w="med" len="med"/>
              <a:tailEnd type="none" w="med" len="med"/>
            </a:ln>
          </p:spPr>
        </p:cxnSp>
      </p:grpSp>
      <p:grpSp>
        <p:nvGrpSpPr>
          <p:cNvPr id="396" name="Google Shape;396;p9"/>
          <p:cNvGrpSpPr/>
          <p:nvPr/>
        </p:nvGrpSpPr>
        <p:grpSpPr>
          <a:xfrm>
            <a:off x="1257275" y="-346377"/>
            <a:ext cx="7101775" cy="5828501"/>
            <a:chOff x="1257275" y="-346377"/>
            <a:chExt cx="7101775" cy="5828501"/>
          </a:xfrm>
        </p:grpSpPr>
        <p:sp>
          <p:nvSpPr>
            <p:cNvPr id="397" name="Google Shape;397;p9"/>
            <p:cNvSpPr/>
            <p:nvPr/>
          </p:nvSpPr>
          <p:spPr>
            <a:xfrm>
              <a:off x="1257275" y="4869524"/>
              <a:ext cx="612600" cy="612600"/>
            </a:xfrm>
            <a:prstGeom prst="ellipse">
              <a:avLst/>
            </a:prstGeom>
            <a:solidFill>
              <a:srgbClr val="F18F8F">
                <a:alpha val="33540"/>
              </a:srgbClr>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8" name="Google Shape;398;p9"/>
            <p:cNvSpPr/>
            <p:nvPr/>
          </p:nvSpPr>
          <p:spPr>
            <a:xfrm>
              <a:off x="7567650" y="-346377"/>
              <a:ext cx="791400" cy="791400"/>
            </a:xfrm>
            <a:prstGeom prst="ellipse">
              <a:avLst/>
            </a:prstGeom>
            <a:solidFill>
              <a:srgbClr val="F18F8F">
                <a:alpha val="33540"/>
              </a:srgbClr>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399" name="Google Shape;399;p9"/>
          <p:cNvSpPr/>
          <p:nvPr/>
        </p:nvSpPr>
        <p:spPr>
          <a:xfrm>
            <a:off x="-604875" y="4396678"/>
            <a:ext cx="1641000" cy="1641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400" name="Google Shape;400;p9"/>
          <p:cNvGrpSpPr/>
          <p:nvPr/>
        </p:nvGrpSpPr>
        <p:grpSpPr>
          <a:xfrm>
            <a:off x="7350025" y="175525"/>
            <a:ext cx="2672975" cy="5177940"/>
            <a:chOff x="7350025" y="175525"/>
            <a:chExt cx="2672975" cy="5177940"/>
          </a:xfrm>
        </p:grpSpPr>
        <p:sp>
          <p:nvSpPr>
            <p:cNvPr id="401" name="Google Shape;401;p9"/>
            <p:cNvSpPr/>
            <p:nvPr/>
          </p:nvSpPr>
          <p:spPr>
            <a:xfrm>
              <a:off x="8424000" y="175525"/>
              <a:ext cx="1599000" cy="1599000"/>
            </a:xfrm>
            <a:prstGeom prst="ellipse">
              <a:avLst/>
            </a:pr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02" name="Google Shape;402;p9"/>
            <p:cNvSpPr/>
            <p:nvPr/>
          </p:nvSpPr>
          <p:spPr>
            <a:xfrm>
              <a:off x="7350025" y="4958665"/>
              <a:ext cx="394800" cy="394800"/>
            </a:xfrm>
            <a:prstGeom prst="ellipse">
              <a:avLst/>
            </a:pr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403" name="Google Shape;403;p9"/>
          <p:cNvGrpSpPr/>
          <p:nvPr/>
        </p:nvGrpSpPr>
        <p:grpSpPr>
          <a:xfrm>
            <a:off x="-233307" y="4079700"/>
            <a:ext cx="1085941" cy="1414805"/>
            <a:chOff x="-233307" y="4079700"/>
            <a:chExt cx="1085941" cy="1414805"/>
          </a:xfrm>
        </p:grpSpPr>
        <p:grpSp>
          <p:nvGrpSpPr>
            <p:cNvPr id="404" name="Google Shape;404;p9"/>
            <p:cNvGrpSpPr/>
            <p:nvPr/>
          </p:nvGrpSpPr>
          <p:grpSpPr>
            <a:xfrm rot="3908041">
              <a:off x="-173084" y="4208372"/>
              <a:ext cx="622304" cy="530229"/>
              <a:chOff x="2925088" y="3194562"/>
              <a:chExt cx="622300" cy="530225"/>
            </a:xfrm>
          </p:grpSpPr>
          <p:sp>
            <p:nvSpPr>
              <p:cNvPr id="405" name="Google Shape;405;p9"/>
              <p:cNvSpPr/>
              <p:nvPr/>
            </p:nvSpPr>
            <p:spPr>
              <a:xfrm>
                <a:off x="2925088" y="3194562"/>
                <a:ext cx="622300" cy="530225"/>
              </a:xfrm>
              <a:custGeom>
                <a:avLst/>
                <a:gdLst/>
                <a:ahLst/>
                <a:cxnLst/>
                <a:rect l="l" t="t" r="r" b="b"/>
                <a:pathLst>
                  <a:path w="392" h="334" extrusionOk="0">
                    <a:moveTo>
                      <a:pt x="392" y="156"/>
                    </a:moveTo>
                    <a:lnTo>
                      <a:pt x="84" y="334"/>
                    </a:lnTo>
                    <a:lnTo>
                      <a:pt x="0" y="190"/>
                    </a:lnTo>
                    <a:lnTo>
                      <a:pt x="309" y="0"/>
                    </a:lnTo>
                    <a:lnTo>
                      <a:pt x="392" y="15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9"/>
              <p:cNvSpPr/>
              <p:nvPr/>
            </p:nvSpPr>
            <p:spPr>
              <a:xfrm>
                <a:off x="2974301" y="3250125"/>
                <a:ext cx="522287" cy="425450"/>
              </a:xfrm>
              <a:custGeom>
                <a:avLst/>
                <a:gdLst/>
                <a:ahLst/>
                <a:cxnLst/>
                <a:rect l="l" t="t" r="r" b="b"/>
                <a:pathLst>
                  <a:path w="242" h="197" extrusionOk="0">
                    <a:moveTo>
                      <a:pt x="35" y="192"/>
                    </a:moveTo>
                    <a:cubicBezTo>
                      <a:pt x="0" y="132"/>
                      <a:pt x="0" y="132"/>
                      <a:pt x="0" y="132"/>
                    </a:cubicBezTo>
                    <a:cubicBezTo>
                      <a:pt x="7" y="127"/>
                      <a:pt x="9" y="118"/>
                      <a:pt x="5" y="111"/>
                    </a:cubicBezTo>
                    <a:cubicBezTo>
                      <a:pt x="186" y="0"/>
                      <a:pt x="186" y="0"/>
                      <a:pt x="186" y="0"/>
                    </a:cubicBezTo>
                    <a:cubicBezTo>
                      <a:pt x="191" y="8"/>
                      <a:pt x="200" y="10"/>
                      <a:pt x="208" y="5"/>
                    </a:cubicBezTo>
                    <a:cubicBezTo>
                      <a:pt x="242" y="70"/>
                      <a:pt x="242" y="70"/>
                      <a:pt x="242" y="70"/>
                    </a:cubicBezTo>
                    <a:cubicBezTo>
                      <a:pt x="234" y="74"/>
                      <a:pt x="231" y="84"/>
                      <a:pt x="235" y="92"/>
                    </a:cubicBezTo>
                    <a:cubicBezTo>
                      <a:pt x="55" y="197"/>
                      <a:pt x="55" y="197"/>
                      <a:pt x="55" y="197"/>
                    </a:cubicBezTo>
                    <a:cubicBezTo>
                      <a:pt x="51" y="190"/>
                      <a:pt x="42" y="188"/>
                      <a:pt x="35" y="19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9"/>
              <p:cNvSpPr/>
              <p:nvPr/>
            </p:nvSpPr>
            <p:spPr>
              <a:xfrm>
                <a:off x="3134638" y="3362837"/>
                <a:ext cx="192088" cy="211138"/>
              </a:xfrm>
              <a:custGeom>
                <a:avLst/>
                <a:gdLst/>
                <a:ahLst/>
                <a:cxnLst/>
                <a:rect l="l" t="t" r="r" b="b"/>
                <a:pathLst>
                  <a:path w="89" h="98" extrusionOk="0">
                    <a:moveTo>
                      <a:pt x="77" y="30"/>
                    </a:moveTo>
                    <a:cubicBezTo>
                      <a:pt x="89" y="51"/>
                      <a:pt x="83" y="77"/>
                      <a:pt x="65" y="87"/>
                    </a:cubicBezTo>
                    <a:cubicBezTo>
                      <a:pt x="47" y="98"/>
                      <a:pt x="23" y="90"/>
                      <a:pt x="12" y="69"/>
                    </a:cubicBezTo>
                    <a:cubicBezTo>
                      <a:pt x="0" y="48"/>
                      <a:pt x="5" y="22"/>
                      <a:pt x="23" y="11"/>
                    </a:cubicBezTo>
                    <a:cubicBezTo>
                      <a:pt x="41" y="0"/>
                      <a:pt x="65" y="9"/>
                      <a:pt x="77" y="3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9"/>
              <p:cNvSpPr/>
              <p:nvPr/>
            </p:nvSpPr>
            <p:spPr>
              <a:xfrm>
                <a:off x="3039388" y="3497775"/>
                <a:ext cx="101600" cy="111125"/>
              </a:xfrm>
              <a:custGeom>
                <a:avLst/>
                <a:gdLst/>
                <a:ahLst/>
                <a:cxnLst/>
                <a:rect l="l" t="t" r="r" b="b"/>
                <a:pathLst>
                  <a:path w="47" h="51" extrusionOk="0">
                    <a:moveTo>
                      <a:pt x="41" y="16"/>
                    </a:moveTo>
                    <a:cubicBezTo>
                      <a:pt x="47" y="27"/>
                      <a:pt x="44" y="40"/>
                      <a:pt x="35" y="46"/>
                    </a:cubicBezTo>
                    <a:cubicBezTo>
                      <a:pt x="26" y="51"/>
                      <a:pt x="13" y="47"/>
                      <a:pt x="7" y="36"/>
                    </a:cubicBezTo>
                    <a:cubicBezTo>
                      <a:pt x="0" y="25"/>
                      <a:pt x="3" y="12"/>
                      <a:pt x="12" y="6"/>
                    </a:cubicBezTo>
                    <a:cubicBezTo>
                      <a:pt x="22" y="0"/>
                      <a:pt x="34" y="5"/>
                      <a:pt x="41" y="1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9"/>
              <p:cNvSpPr/>
              <p:nvPr/>
            </p:nvSpPr>
            <p:spPr>
              <a:xfrm>
                <a:off x="3298150" y="3308862"/>
                <a:ext cx="160338" cy="142875"/>
              </a:xfrm>
              <a:custGeom>
                <a:avLst/>
                <a:gdLst/>
                <a:ahLst/>
                <a:cxnLst/>
                <a:rect l="l" t="t" r="r" b="b"/>
                <a:pathLst>
                  <a:path w="101" h="90" extrusionOk="0">
                    <a:moveTo>
                      <a:pt x="101" y="45"/>
                    </a:moveTo>
                    <a:lnTo>
                      <a:pt x="25" y="90"/>
                    </a:lnTo>
                    <a:lnTo>
                      <a:pt x="0" y="46"/>
                    </a:lnTo>
                    <a:lnTo>
                      <a:pt x="78" y="0"/>
                    </a:lnTo>
                    <a:lnTo>
                      <a:pt x="101" y="4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0" name="Google Shape;410;p9"/>
            <p:cNvGrpSpPr/>
            <p:nvPr/>
          </p:nvGrpSpPr>
          <p:grpSpPr>
            <a:xfrm>
              <a:off x="163706" y="4817640"/>
              <a:ext cx="688928" cy="676865"/>
              <a:chOff x="1147751" y="2111250"/>
              <a:chExt cx="815975" cy="801687"/>
            </a:xfrm>
          </p:grpSpPr>
          <p:sp>
            <p:nvSpPr>
              <p:cNvPr id="411" name="Google Shape;411;p9"/>
              <p:cNvSpPr/>
              <p:nvPr/>
            </p:nvSpPr>
            <p:spPr>
              <a:xfrm>
                <a:off x="1147751" y="2111250"/>
                <a:ext cx="815975" cy="801687"/>
              </a:xfrm>
              <a:custGeom>
                <a:avLst/>
                <a:gdLst/>
                <a:ahLst/>
                <a:cxnLst/>
                <a:rect l="l" t="t" r="r" b="b"/>
                <a:pathLst>
                  <a:path w="377" h="371" extrusionOk="0">
                    <a:moveTo>
                      <a:pt x="377" y="159"/>
                    </a:moveTo>
                    <a:cubicBezTo>
                      <a:pt x="230" y="144"/>
                      <a:pt x="217" y="371"/>
                      <a:pt x="76" y="358"/>
                    </a:cubicBezTo>
                    <a:cubicBezTo>
                      <a:pt x="51" y="314"/>
                      <a:pt x="26" y="270"/>
                      <a:pt x="0" y="226"/>
                    </a:cubicBezTo>
                    <a:cubicBezTo>
                      <a:pt x="144" y="240"/>
                      <a:pt x="155" y="0"/>
                      <a:pt x="305" y="16"/>
                    </a:cubicBezTo>
                    <a:cubicBezTo>
                      <a:pt x="330" y="64"/>
                      <a:pt x="353" y="112"/>
                      <a:pt x="377" y="159"/>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9"/>
              <p:cNvSpPr/>
              <p:nvPr/>
            </p:nvSpPr>
            <p:spPr>
              <a:xfrm>
                <a:off x="1223950" y="2179512"/>
                <a:ext cx="665162" cy="673100"/>
              </a:xfrm>
              <a:custGeom>
                <a:avLst/>
                <a:gdLst/>
                <a:ahLst/>
                <a:cxnLst/>
                <a:rect l="l" t="t" r="r" b="b"/>
                <a:pathLst>
                  <a:path w="308" h="311" extrusionOk="0">
                    <a:moveTo>
                      <a:pt x="41" y="297"/>
                    </a:moveTo>
                    <a:cubicBezTo>
                      <a:pt x="27" y="273"/>
                      <a:pt x="13" y="249"/>
                      <a:pt x="0" y="225"/>
                    </a:cubicBezTo>
                    <a:cubicBezTo>
                      <a:pt x="12" y="224"/>
                      <a:pt x="16" y="214"/>
                      <a:pt x="10" y="205"/>
                    </a:cubicBezTo>
                    <a:cubicBezTo>
                      <a:pt x="108" y="182"/>
                      <a:pt x="136" y="25"/>
                      <a:pt x="238" y="0"/>
                    </a:cubicBezTo>
                    <a:cubicBezTo>
                      <a:pt x="243" y="11"/>
                      <a:pt x="257" y="17"/>
                      <a:pt x="269" y="16"/>
                    </a:cubicBezTo>
                    <a:cubicBezTo>
                      <a:pt x="282" y="43"/>
                      <a:pt x="296" y="69"/>
                      <a:pt x="308" y="94"/>
                    </a:cubicBezTo>
                    <a:cubicBezTo>
                      <a:pt x="296" y="95"/>
                      <a:pt x="291" y="105"/>
                      <a:pt x="296" y="115"/>
                    </a:cubicBezTo>
                    <a:cubicBezTo>
                      <a:pt x="196" y="139"/>
                      <a:pt x="167" y="289"/>
                      <a:pt x="71" y="311"/>
                    </a:cubicBezTo>
                    <a:cubicBezTo>
                      <a:pt x="66" y="301"/>
                      <a:pt x="53" y="296"/>
                      <a:pt x="41" y="297"/>
                    </a:cubicBezTo>
                    <a:close/>
                  </a:path>
                </a:pathLst>
              </a:custGeom>
              <a:solidFill>
                <a:srgbClr val="FFFFFF">
                  <a:alpha val="227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9"/>
              <p:cNvSpPr/>
              <p:nvPr/>
            </p:nvSpPr>
            <p:spPr>
              <a:xfrm>
                <a:off x="1446201" y="2365250"/>
                <a:ext cx="209550" cy="320675"/>
              </a:xfrm>
              <a:custGeom>
                <a:avLst/>
                <a:gdLst/>
                <a:ahLst/>
                <a:cxnLst/>
                <a:rect l="l" t="t" r="r" b="b"/>
                <a:pathLst>
                  <a:path w="97" h="148" extrusionOk="0">
                    <a:moveTo>
                      <a:pt x="84" y="29"/>
                    </a:moveTo>
                    <a:cubicBezTo>
                      <a:pt x="97" y="55"/>
                      <a:pt x="92" y="96"/>
                      <a:pt x="74" y="122"/>
                    </a:cubicBezTo>
                    <a:cubicBezTo>
                      <a:pt x="55" y="148"/>
                      <a:pt x="28" y="146"/>
                      <a:pt x="14" y="120"/>
                    </a:cubicBezTo>
                    <a:cubicBezTo>
                      <a:pt x="0" y="95"/>
                      <a:pt x="4" y="54"/>
                      <a:pt x="23" y="27"/>
                    </a:cubicBezTo>
                    <a:cubicBezTo>
                      <a:pt x="41" y="0"/>
                      <a:pt x="69" y="2"/>
                      <a:pt x="84" y="29"/>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9"/>
              <p:cNvSpPr/>
              <p:nvPr/>
            </p:nvSpPr>
            <p:spPr>
              <a:xfrm>
                <a:off x="1323963" y="2635125"/>
                <a:ext cx="131762" cy="141288"/>
              </a:xfrm>
              <a:custGeom>
                <a:avLst/>
                <a:gdLst/>
                <a:ahLst/>
                <a:cxnLst/>
                <a:rect l="l" t="t" r="r" b="b"/>
                <a:pathLst>
                  <a:path w="61" h="65" extrusionOk="0">
                    <a:moveTo>
                      <a:pt x="53" y="15"/>
                    </a:moveTo>
                    <a:cubicBezTo>
                      <a:pt x="61" y="29"/>
                      <a:pt x="58" y="49"/>
                      <a:pt x="45" y="57"/>
                    </a:cubicBezTo>
                    <a:cubicBezTo>
                      <a:pt x="33" y="65"/>
                      <a:pt x="15" y="58"/>
                      <a:pt x="7" y="45"/>
                    </a:cubicBezTo>
                    <a:cubicBezTo>
                      <a:pt x="0" y="31"/>
                      <a:pt x="5" y="16"/>
                      <a:pt x="18" y="8"/>
                    </a:cubicBezTo>
                    <a:cubicBezTo>
                      <a:pt x="31" y="0"/>
                      <a:pt x="46" y="2"/>
                      <a:pt x="53" y="1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9"/>
              <p:cNvSpPr/>
              <p:nvPr/>
            </p:nvSpPr>
            <p:spPr>
              <a:xfrm>
                <a:off x="1624001" y="2260475"/>
                <a:ext cx="211138" cy="187325"/>
              </a:xfrm>
              <a:custGeom>
                <a:avLst/>
                <a:gdLst/>
                <a:ahLst/>
                <a:cxnLst/>
                <a:rect l="l" t="t" r="r" b="b"/>
                <a:pathLst>
                  <a:path w="98" h="87" extrusionOk="0">
                    <a:moveTo>
                      <a:pt x="98" y="41"/>
                    </a:moveTo>
                    <a:cubicBezTo>
                      <a:pt x="67" y="47"/>
                      <a:pt x="43" y="64"/>
                      <a:pt x="22" y="87"/>
                    </a:cubicBezTo>
                    <a:cubicBezTo>
                      <a:pt x="15" y="74"/>
                      <a:pt x="7" y="61"/>
                      <a:pt x="0" y="47"/>
                    </a:cubicBezTo>
                    <a:cubicBezTo>
                      <a:pt x="22" y="24"/>
                      <a:pt x="46" y="6"/>
                      <a:pt x="77" y="0"/>
                    </a:cubicBezTo>
                    <a:cubicBezTo>
                      <a:pt x="84" y="14"/>
                      <a:pt x="91" y="27"/>
                      <a:pt x="98" y="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16" name="Google Shape;416;p9"/>
          <p:cNvGrpSpPr/>
          <p:nvPr/>
        </p:nvGrpSpPr>
        <p:grpSpPr>
          <a:xfrm>
            <a:off x="207592" y="4473825"/>
            <a:ext cx="799672" cy="454483"/>
            <a:chOff x="207592" y="4473825"/>
            <a:chExt cx="799672" cy="454483"/>
          </a:xfrm>
        </p:grpSpPr>
        <p:grpSp>
          <p:nvGrpSpPr>
            <p:cNvPr id="417" name="Google Shape;417;p9"/>
            <p:cNvGrpSpPr/>
            <p:nvPr/>
          </p:nvGrpSpPr>
          <p:grpSpPr>
            <a:xfrm>
              <a:off x="737388" y="4473825"/>
              <a:ext cx="269875" cy="260350"/>
              <a:chOff x="3500963" y="1514187"/>
              <a:chExt cx="269875" cy="260350"/>
            </a:xfrm>
          </p:grpSpPr>
          <p:sp>
            <p:nvSpPr>
              <p:cNvPr id="418" name="Google Shape;418;p9"/>
              <p:cNvSpPr/>
              <p:nvPr/>
            </p:nvSpPr>
            <p:spPr>
              <a:xfrm>
                <a:off x="3500963" y="1514187"/>
                <a:ext cx="269875" cy="260350"/>
              </a:xfrm>
              <a:custGeom>
                <a:avLst/>
                <a:gdLst/>
                <a:ahLst/>
                <a:cxnLst/>
                <a:rect l="l" t="t" r="r" b="b"/>
                <a:pathLst>
                  <a:path w="125" h="121" extrusionOk="0">
                    <a:moveTo>
                      <a:pt x="120" y="51"/>
                    </a:moveTo>
                    <a:cubicBezTo>
                      <a:pt x="125" y="82"/>
                      <a:pt x="103" y="111"/>
                      <a:pt x="72" y="116"/>
                    </a:cubicBezTo>
                    <a:cubicBezTo>
                      <a:pt x="40" y="121"/>
                      <a:pt x="10" y="101"/>
                      <a:pt x="5" y="70"/>
                    </a:cubicBezTo>
                    <a:cubicBezTo>
                      <a:pt x="0" y="40"/>
                      <a:pt x="22" y="11"/>
                      <a:pt x="54" y="5"/>
                    </a:cubicBezTo>
                    <a:cubicBezTo>
                      <a:pt x="85" y="0"/>
                      <a:pt x="115" y="21"/>
                      <a:pt x="120" y="5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9"/>
              <p:cNvSpPr/>
              <p:nvPr/>
            </p:nvSpPr>
            <p:spPr>
              <a:xfrm>
                <a:off x="3512076" y="1514187"/>
                <a:ext cx="258763" cy="260350"/>
              </a:xfrm>
              <a:custGeom>
                <a:avLst/>
                <a:gdLst/>
                <a:ahLst/>
                <a:cxnLst/>
                <a:rect l="l" t="t" r="r" b="b"/>
                <a:pathLst>
                  <a:path w="120" h="121" extrusionOk="0">
                    <a:moveTo>
                      <a:pt x="115" y="51"/>
                    </a:moveTo>
                    <a:cubicBezTo>
                      <a:pt x="120" y="82"/>
                      <a:pt x="99" y="111"/>
                      <a:pt x="69" y="116"/>
                    </a:cubicBezTo>
                    <a:cubicBezTo>
                      <a:pt x="39" y="121"/>
                      <a:pt x="10" y="100"/>
                      <a:pt x="5" y="69"/>
                    </a:cubicBezTo>
                    <a:cubicBezTo>
                      <a:pt x="0" y="39"/>
                      <a:pt x="21" y="10"/>
                      <a:pt x="51" y="5"/>
                    </a:cubicBezTo>
                    <a:cubicBezTo>
                      <a:pt x="81" y="0"/>
                      <a:pt x="110" y="21"/>
                      <a:pt x="115" y="5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9"/>
              <p:cNvSpPr/>
              <p:nvPr/>
            </p:nvSpPr>
            <p:spPr>
              <a:xfrm>
                <a:off x="3547001" y="1547525"/>
                <a:ext cx="190500" cy="192088"/>
              </a:xfrm>
              <a:custGeom>
                <a:avLst/>
                <a:gdLst/>
                <a:ahLst/>
                <a:cxnLst/>
                <a:rect l="l" t="t" r="r" b="b"/>
                <a:pathLst>
                  <a:path w="88" h="89" extrusionOk="0">
                    <a:moveTo>
                      <a:pt x="85" y="38"/>
                    </a:moveTo>
                    <a:cubicBezTo>
                      <a:pt x="88" y="60"/>
                      <a:pt x="73" y="81"/>
                      <a:pt x="51" y="85"/>
                    </a:cubicBezTo>
                    <a:cubicBezTo>
                      <a:pt x="28" y="89"/>
                      <a:pt x="7" y="73"/>
                      <a:pt x="3" y="51"/>
                    </a:cubicBezTo>
                    <a:cubicBezTo>
                      <a:pt x="0" y="28"/>
                      <a:pt x="15" y="7"/>
                      <a:pt x="37" y="4"/>
                    </a:cubicBezTo>
                    <a:cubicBezTo>
                      <a:pt x="60" y="0"/>
                      <a:pt x="81" y="15"/>
                      <a:pt x="85" y="3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1" name="Google Shape;421;p9"/>
            <p:cNvGrpSpPr/>
            <p:nvPr/>
          </p:nvGrpSpPr>
          <p:grpSpPr>
            <a:xfrm rot="-4902292">
              <a:off x="246241" y="4718678"/>
              <a:ext cx="166670" cy="222251"/>
              <a:chOff x="1971651" y="842687"/>
              <a:chExt cx="157163" cy="209550"/>
            </a:xfrm>
          </p:grpSpPr>
          <p:sp>
            <p:nvSpPr>
              <p:cNvPr id="422" name="Google Shape;422;p9"/>
              <p:cNvSpPr/>
              <p:nvPr/>
            </p:nvSpPr>
            <p:spPr>
              <a:xfrm>
                <a:off x="1971651" y="842687"/>
                <a:ext cx="157162" cy="209550"/>
              </a:xfrm>
              <a:custGeom>
                <a:avLst/>
                <a:gdLst/>
                <a:ahLst/>
                <a:cxnLst/>
                <a:rect l="l" t="t" r="r" b="b"/>
                <a:pathLst>
                  <a:path w="73" h="97" extrusionOk="0">
                    <a:moveTo>
                      <a:pt x="72" y="49"/>
                    </a:moveTo>
                    <a:cubicBezTo>
                      <a:pt x="72" y="76"/>
                      <a:pt x="56" y="97"/>
                      <a:pt x="36" y="97"/>
                    </a:cubicBezTo>
                    <a:cubicBezTo>
                      <a:pt x="16" y="97"/>
                      <a:pt x="0" y="75"/>
                      <a:pt x="0" y="48"/>
                    </a:cubicBezTo>
                    <a:cubicBezTo>
                      <a:pt x="0" y="22"/>
                      <a:pt x="16" y="0"/>
                      <a:pt x="36" y="0"/>
                    </a:cubicBezTo>
                    <a:cubicBezTo>
                      <a:pt x="56" y="0"/>
                      <a:pt x="73" y="22"/>
                      <a:pt x="72" y="4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9"/>
              <p:cNvSpPr/>
              <p:nvPr/>
            </p:nvSpPr>
            <p:spPr>
              <a:xfrm>
                <a:off x="1978001" y="842687"/>
                <a:ext cx="150813" cy="209550"/>
              </a:xfrm>
              <a:custGeom>
                <a:avLst/>
                <a:gdLst/>
                <a:ahLst/>
                <a:cxnLst/>
                <a:rect l="l" t="t" r="r" b="b"/>
                <a:pathLst>
                  <a:path w="70" h="97" extrusionOk="0">
                    <a:moveTo>
                      <a:pt x="69" y="49"/>
                    </a:moveTo>
                    <a:cubicBezTo>
                      <a:pt x="69" y="76"/>
                      <a:pt x="53" y="97"/>
                      <a:pt x="34" y="97"/>
                    </a:cubicBezTo>
                    <a:cubicBezTo>
                      <a:pt x="15" y="97"/>
                      <a:pt x="0" y="75"/>
                      <a:pt x="0" y="48"/>
                    </a:cubicBezTo>
                    <a:cubicBezTo>
                      <a:pt x="0" y="22"/>
                      <a:pt x="16" y="0"/>
                      <a:pt x="35" y="0"/>
                    </a:cubicBezTo>
                    <a:cubicBezTo>
                      <a:pt x="54" y="0"/>
                      <a:pt x="70" y="22"/>
                      <a:pt x="69" y="4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9"/>
              <p:cNvSpPr/>
              <p:nvPr/>
            </p:nvSpPr>
            <p:spPr>
              <a:xfrm>
                <a:off x="1997051" y="869675"/>
                <a:ext cx="109538" cy="153987"/>
              </a:xfrm>
              <a:custGeom>
                <a:avLst/>
                <a:gdLst/>
                <a:ahLst/>
                <a:cxnLst/>
                <a:rect l="l" t="t" r="r" b="b"/>
                <a:pathLst>
                  <a:path w="51" h="71" extrusionOk="0">
                    <a:moveTo>
                      <a:pt x="51" y="36"/>
                    </a:moveTo>
                    <a:cubicBezTo>
                      <a:pt x="51" y="56"/>
                      <a:pt x="39" y="71"/>
                      <a:pt x="25" y="71"/>
                    </a:cubicBezTo>
                    <a:cubicBezTo>
                      <a:pt x="11" y="71"/>
                      <a:pt x="0" y="55"/>
                      <a:pt x="0" y="35"/>
                    </a:cubicBezTo>
                    <a:cubicBezTo>
                      <a:pt x="0" y="16"/>
                      <a:pt x="12" y="0"/>
                      <a:pt x="26" y="0"/>
                    </a:cubicBezTo>
                    <a:cubicBezTo>
                      <a:pt x="40" y="0"/>
                      <a:pt x="51" y="16"/>
                      <a:pt x="51"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865715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918"/>
        <p:cNvGrpSpPr/>
        <p:nvPr/>
      </p:nvGrpSpPr>
      <p:grpSpPr>
        <a:xfrm>
          <a:off x="0" y="0"/>
          <a:ext cx="0" cy="0"/>
          <a:chOff x="0" y="0"/>
          <a:chExt cx="0" cy="0"/>
        </a:xfrm>
      </p:grpSpPr>
      <p:sp>
        <p:nvSpPr>
          <p:cNvPr id="919" name="Google Shape;919;p20"/>
          <p:cNvSpPr/>
          <p:nvPr/>
        </p:nvSpPr>
        <p:spPr>
          <a:xfrm>
            <a:off x="5115000" y="-2609853"/>
            <a:ext cx="6438900" cy="643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20" name="Google Shape;920;p20"/>
          <p:cNvSpPr/>
          <p:nvPr/>
        </p:nvSpPr>
        <p:spPr>
          <a:xfrm>
            <a:off x="6038400" y="4288072"/>
            <a:ext cx="2519400" cy="2519400"/>
          </a:xfrm>
          <a:prstGeom prst="ellipse">
            <a:avLst/>
          </a:pr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921" name="Google Shape;921;p20"/>
          <p:cNvGrpSpPr/>
          <p:nvPr/>
        </p:nvGrpSpPr>
        <p:grpSpPr>
          <a:xfrm>
            <a:off x="-1149550" y="-1537450"/>
            <a:ext cx="9664725" cy="6456756"/>
            <a:chOff x="-1149550" y="-1537450"/>
            <a:chExt cx="9664725" cy="6456756"/>
          </a:xfrm>
        </p:grpSpPr>
        <p:sp>
          <p:nvSpPr>
            <p:cNvPr id="922" name="Google Shape;922;p20"/>
            <p:cNvSpPr/>
            <p:nvPr/>
          </p:nvSpPr>
          <p:spPr>
            <a:xfrm>
              <a:off x="7884575" y="4288706"/>
              <a:ext cx="630600" cy="630600"/>
            </a:xfrm>
            <a:prstGeom prst="ellipse">
              <a:avLst/>
            </a:prstGeom>
            <a:solidFill>
              <a:srgbClr val="F18F8F">
                <a:alpha val="33540"/>
              </a:srgbClr>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23" name="Google Shape;923;p20"/>
            <p:cNvSpPr/>
            <p:nvPr/>
          </p:nvSpPr>
          <p:spPr>
            <a:xfrm>
              <a:off x="-1149550" y="-1537450"/>
              <a:ext cx="2334000" cy="2334000"/>
            </a:xfrm>
            <a:prstGeom prst="ellipse">
              <a:avLst/>
            </a:prstGeom>
            <a:solidFill>
              <a:srgbClr val="F18F8F">
                <a:alpha val="33540"/>
              </a:srgbClr>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924" name="Google Shape;924;p20"/>
          <p:cNvGrpSpPr/>
          <p:nvPr/>
        </p:nvGrpSpPr>
        <p:grpSpPr>
          <a:xfrm>
            <a:off x="383275" y="438125"/>
            <a:ext cx="8395175" cy="4508800"/>
            <a:chOff x="383275" y="438125"/>
            <a:chExt cx="8395175" cy="4508800"/>
          </a:xfrm>
        </p:grpSpPr>
        <p:grpSp>
          <p:nvGrpSpPr>
            <p:cNvPr id="925" name="Google Shape;925;p20"/>
            <p:cNvGrpSpPr/>
            <p:nvPr/>
          </p:nvGrpSpPr>
          <p:grpSpPr>
            <a:xfrm>
              <a:off x="4079400" y="438125"/>
              <a:ext cx="392075" cy="342925"/>
              <a:chOff x="4946100" y="2878150"/>
              <a:chExt cx="392075" cy="342925"/>
            </a:xfrm>
          </p:grpSpPr>
          <p:grpSp>
            <p:nvGrpSpPr>
              <p:cNvPr id="926" name="Google Shape;926;p20"/>
              <p:cNvGrpSpPr/>
              <p:nvPr/>
            </p:nvGrpSpPr>
            <p:grpSpPr>
              <a:xfrm>
                <a:off x="5044438" y="2952449"/>
                <a:ext cx="197103" cy="197103"/>
                <a:chOff x="4646938" y="2637000"/>
                <a:chExt cx="295950" cy="295950"/>
              </a:xfrm>
            </p:grpSpPr>
            <p:grpSp>
              <p:nvGrpSpPr>
                <p:cNvPr id="927" name="Google Shape;927;p20"/>
                <p:cNvGrpSpPr/>
                <p:nvPr/>
              </p:nvGrpSpPr>
              <p:grpSpPr>
                <a:xfrm>
                  <a:off x="4648138" y="2637000"/>
                  <a:ext cx="293550" cy="295950"/>
                  <a:chOff x="4532225" y="2637000"/>
                  <a:chExt cx="293550" cy="295950"/>
                </a:xfrm>
              </p:grpSpPr>
              <p:cxnSp>
                <p:nvCxnSpPr>
                  <p:cNvPr id="928" name="Google Shape;928;p20"/>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929" name="Google Shape;929;p20"/>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nvGrpSpPr>
                <p:cNvPr id="930" name="Google Shape;930;p20"/>
                <p:cNvGrpSpPr/>
                <p:nvPr/>
              </p:nvGrpSpPr>
              <p:grpSpPr>
                <a:xfrm rot="-5400000">
                  <a:off x="4648138" y="2637000"/>
                  <a:ext cx="293550" cy="295950"/>
                  <a:chOff x="4532225" y="2637000"/>
                  <a:chExt cx="293550" cy="295950"/>
                </a:xfrm>
              </p:grpSpPr>
              <p:cxnSp>
                <p:nvCxnSpPr>
                  <p:cNvPr id="931" name="Google Shape;931;p20"/>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932" name="Google Shape;932;p20"/>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cxnSp>
            <p:nvCxnSpPr>
              <p:cNvPr id="933" name="Google Shape;933;p20"/>
              <p:cNvCxnSpPr/>
              <p:nvPr/>
            </p:nvCxnSpPr>
            <p:spPr>
              <a:xfrm rot="10800000">
                <a:off x="5141050" y="2878150"/>
                <a:ext cx="0" cy="89400"/>
              </a:xfrm>
              <a:prstGeom prst="straightConnector1">
                <a:avLst/>
              </a:prstGeom>
              <a:noFill/>
              <a:ln w="9525" cap="flat" cmpd="sng">
                <a:solidFill>
                  <a:schemeClr val="dk1"/>
                </a:solidFill>
                <a:prstDash val="dot"/>
                <a:round/>
                <a:headEnd type="none" w="med" len="med"/>
                <a:tailEnd type="none" w="med" len="med"/>
              </a:ln>
            </p:spPr>
          </p:cxnSp>
          <p:cxnSp>
            <p:nvCxnSpPr>
              <p:cNvPr id="934" name="Google Shape;934;p20"/>
              <p:cNvCxnSpPr/>
              <p:nvPr/>
            </p:nvCxnSpPr>
            <p:spPr>
              <a:xfrm rot="10800000">
                <a:off x="4946100"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935" name="Google Shape;935;p20"/>
              <p:cNvCxnSpPr/>
              <p:nvPr/>
            </p:nvCxnSpPr>
            <p:spPr>
              <a:xfrm rot="10800000">
                <a:off x="5242775"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936" name="Google Shape;936;p20"/>
              <p:cNvCxnSpPr/>
              <p:nvPr/>
            </p:nvCxnSpPr>
            <p:spPr>
              <a:xfrm rot="10800000">
                <a:off x="5141050" y="3131675"/>
                <a:ext cx="0" cy="89400"/>
              </a:xfrm>
              <a:prstGeom prst="straightConnector1">
                <a:avLst/>
              </a:prstGeom>
              <a:noFill/>
              <a:ln w="9525" cap="flat" cmpd="sng">
                <a:solidFill>
                  <a:schemeClr val="dk1"/>
                </a:solidFill>
                <a:prstDash val="dot"/>
                <a:round/>
                <a:headEnd type="none" w="med" len="med"/>
                <a:tailEnd type="none" w="med" len="med"/>
              </a:ln>
            </p:spPr>
          </p:cxnSp>
        </p:grpSp>
        <p:grpSp>
          <p:nvGrpSpPr>
            <p:cNvPr id="937" name="Google Shape;937;p20"/>
            <p:cNvGrpSpPr/>
            <p:nvPr/>
          </p:nvGrpSpPr>
          <p:grpSpPr>
            <a:xfrm>
              <a:off x="383275" y="2997050"/>
              <a:ext cx="8395175" cy="1949875"/>
              <a:chOff x="383275" y="2997050"/>
              <a:chExt cx="8395175" cy="1949875"/>
            </a:xfrm>
          </p:grpSpPr>
          <p:grpSp>
            <p:nvGrpSpPr>
              <p:cNvPr id="938" name="Google Shape;938;p20"/>
              <p:cNvGrpSpPr/>
              <p:nvPr/>
            </p:nvGrpSpPr>
            <p:grpSpPr>
              <a:xfrm>
                <a:off x="8386375" y="2997050"/>
                <a:ext cx="392075" cy="342925"/>
                <a:chOff x="4946100" y="2878150"/>
                <a:chExt cx="392075" cy="342925"/>
              </a:xfrm>
            </p:grpSpPr>
            <p:grpSp>
              <p:nvGrpSpPr>
                <p:cNvPr id="939" name="Google Shape;939;p20"/>
                <p:cNvGrpSpPr/>
                <p:nvPr/>
              </p:nvGrpSpPr>
              <p:grpSpPr>
                <a:xfrm>
                  <a:off x="5044438" y="2952449"/>
                  <a:ext cx="197103" cy="197103"/>
                  <a:chOff x="4646938" y="2637000"/>
                  <a:chExt cx="295950" cy="295950"/>
                </a:xfrm>
              </p:grpSpPr>
              <p:grpSp>
                <p:nvGrpSpPr>
                  <p:cNvPr id="940" name="Google Shape;940;p20"/>
                  <p:cNvGrpSpPr/>
                  <p:nvPr/>
                </p:nvGrpSpPr>
                <p:grpSpPr>
                  <a:xfrm>
                    <a:off x="4648138" y="2637000"/>
                    <a:ext cx="293550" cy="295950"/>
                    <a:chOff x="4532225" y="2637000"/>
                    <a:chExt cx="293550" cy="295950"/>
                  </a:xfrm>
                </p:grpSpPr>
                <p:cxnSp>
                  <p:nvCxnSpPr>
                    <p:cNvPr id="941" name="Google Shape;941;p20"/>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942" name="Google Shape;942;p20"/>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nvGrpSpPr>
                  <p:cNvPr id="943" name="Google Shape;943;p20"/>
                  <p:cNvGrpSpPr/>
                  <p:nvPr/>
                </p:nvGrpSpPr>
                <p:grpSpPr>
                  <a:xfrm rot="-5400000">
                    <a:off x="4648138" y="2637000"/>
                    <a:ext cx="293550" cy="295950"/>
                    <a:chOff x="4532225" y="2637000"/>
                    <a:chExt cx="293550" cy="295950"/>
                  </a:xfrm>
                </p:grpSpPr>
                <p:cxnSp>
                  <p:nvCxnSpPr>
                    <p:cNvPr id="944" name="Google Shape;944;p20"/>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945" name="Google Shape;945;p20"/>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cxnSp>
              <p:nvCxnSpPr>
                <p:cNvPr id="946" name="Google Shape;946;p20"/>
                <p:cNvCxnSpPr/>
                <p:nvPr/>
              </p:nvCxnSpPr>
              <p:spPr>
                <a:xfrm rot="10800000">
                  <a:off x="5141050" y="2878150"/>
                  <a:ext cx="0" cy="89400"/>
                </a:xfrm>
                <a:prstGeom prst="straightConnector1">
                  <a:avLst/>
                </a:prstGeom>
                <a:noFill/>
                <a:ln w="9525" cap="flat" cmpd="sng">
                  <a:solidFill>
                    <a:schemeClr val="dk1"/>
                  </a:solidFill>
                  <a:prstDash val="dot"/>
                  <a:round/>
                  <a:headEnd type="none" w="med" len="med"/>
                  <a:tailEnd type="none" w="med" len="med"/>
                </a:ln>
              </p:spPr>
            </p:cxnSp>
            <p:cxnSp>
              <p:nvCxnSpPr>
                <p:cNvPr id="947" name="Google Shape;947;p20"/>
                <p:cNvCxnSpPr/>
                <p:nvPr/>
              </p:nvCxnSpPr>
              <p:spPr>
                <a:xfrm rot="10800000">
                  <a:off x="4946100"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948" name="Google Shape;948;p20"/>
                <p:cNvCxnSpPr/>
                <p:nvPr/>
              </p:nvCxnSpPr>
              <p:spPr>
                <a:xfrm rot="10800000">
                  <a:off x="5242775"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949" name="Google Shape;949;p20"/>
                <p:cNvCxnSpPr/>
                <p:nvPr/>
              </p:nvCxnSpPr>
              <p:spPr>
                <a:xfrm rot="10800000">
                  <a:off x="5141050" y="3131675"/>
                  <a:ext cx="0" cy="89400"/>
                </a:xfrm>
                <a:prstGeom prst="straightConnector1">
                  <a:avLst/>
                </a:prstGeom>
                <a:noFill/>
                <a:ln w="9525" cap="flat" cmpd="sng">
                  <a:solidFill>
                    <a:schemeClr val="dk1"/>
                  </a:solidFill>
                  <a:prstDash val="dot"/>
                  <a:round/>
                  <a:headEnd type="none" w="med" len="med"/>
                  <a:tailEnd type="none" w="med" len="med"/>
                </a:ln>
              </p:spPr>
            </p:cxnSp>
          </p:grpSp>
          <p:grpSp>
            <p:nvGrpSpPr>
              <p:cNvPr id="950" name="Google Shape;950;p20"/>
              <p:cNvGrpSpPr/>
              <p:nvPr/>
            </p:nvGrpSpPr>
            <p:grpSpPr>
              <a:xfrm>
                <a:off x="383275" y="4604000"/>
                <a:ext cx="392075" cy="342925"/>
                <a:chOff x="4946100" y="2878150"/>
                <a:chExt cx="392075" cy="342925"/>
              </a:xfrm>
            </p:grpSpPr>
            <p:grpSp>
              <p:nvGrpSpPr>
                <p:cNvPr id="951" name="Google Shape;951;p20"/>
                <p:cNvGrpSpPr/>
                <p:nvPr/>
              </p:nvGrpSpPr>
              <p:grpSpPr>
                <a:xfrm>
                  <a:off x="5044438" y="2952449"/>
                  <a:ext cx="197103" cy="197103"/>
                  <a:chOff x="4646938" y="2637000"/>
                  <a:chExt cx="295950" cy="295950"/>
                </a:xfrm>
              </p:grpSpPr>
              <p:grpSp>
                <p:nvGrpSpPr>
                  <p:cNvPr id="952" name="Google Shape;952;p20"/>
                  <p:cNvGrpSpPr/>
                  <p:nvPr/>
                </p:nvGrpSpPr>
                <p:grpSpPr>
                  <a:xfrm>
                    <a:off x="4648138" y="2637000"/>
                    <a:ext cx="293550" cy="295950"/>
                    <a:chOff x="4532225" y="2637000"/>
                    <a:chExt cx="293550" cy="295950"/>
                  </a:xfrm>
                </p:grpSpPr>
                <p:cxnSp>
                  <p:nvCxnSpPr>
                    <p:cNvPr id="953" name="Google Shape;953;p20"/>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954" name="Google Shape;954;p20"/>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nvGrpSpPr>
                  <p:cNvPr id="955" name="Google Shape;955;p20"/>
                  <p:cNvGrpSpPr/>
                  <p:nvPr/>
                </p:nvGrpSpPr>
                <p:grpSpPr>
                  <a:xfrm rot="-5400000">
                    <a:off x="4648138" y="2637000"/>
                    <a:ext cx="293550" cy="295950"/>
                    <a:chOff x="4532225" y="2637000"/>
                    <a:chExt cx="293550" cy="295950"/>
                  </a:xfrm>
                </p:grpSpPr>
                <p:cxnSp>
                  <p:nvCxnSpPr>
                    <p:cNvPr id="956" name="Google Shape;956;p20"/>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957" name="Google Shape;957;p20"/>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cxnSp>
              <p:nvCxnSpPr>
                <p:cNvPr id="958" name="Google Shape;958;p20"/>
                <p:cNvCxnSpPr/>
                <p:nvPr/>
              </p:nvCxnSpPr>
              <p:spPr>
                <a:xfrm rot="10800000">
                  <a:off x="5141050" y="2878150"/>
                  <a:ext cx="0" cy="89400"/>
                </a:xfrm>
                <a:prstGeom prst="straightConnector1">
                  <a:avLst/>
                </a:prstGeom>
                <a:noFill/>
                <a:ln w="9525" cap="flat" cmpd="sng">
                  <a:solidFill>
                    <a:schemeClr val="dk1"/>
                  </a:solidFill>
                  <a:prstDash val="dot"/>
                  <a:round/>
                  <a:headEnd type="none" w="med" len="med"/>
                  <a:tailEnd type="none" w="med" len="med"/>
                </a:ln>
              </p:spPr>
            </p:cxnSp>
            <p:cxnSp>
              <p:nvCxnSpPr>
                <p:cNvPr id="959" name="Google Shape;959;p20"/>
                <p:cNvCxnSpPr/>
                <p:nvPr/>
              </p:nvCxnSpPr>
              <p:spPr>
                <a:xfrm rot="10800000">
                  <a:off x="4946100"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960" name="Google Shape;960;p20"/>
                <p:cNvCxnSpPr/>
                <p:nvPr/>
              </p:nvCxnSpPr>
              <p:spPr>
                <a:xfrm rot="10800000">
                  <a:off x="5242775"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961" name="Google Shape;961;p20"/>
                <p:cNvCxnSpPr/>
                <p:nvPr/>
              </p:nvCxnSpPr>
              <p:spPr>
                <a:xfrm rot="10800000">
                  <a:off x="5141050" y="3131675"/>
                  <a:ext cx="0" cy="89400"/>
                </a:xfrm>
                <a:prstGeom prst="straightConnector1">
                  <a:avLst/>
                </a:prstGeom>
                <a:noFill/>
                <a:ln w="9525" cap="flat" cmpd="sng">
                  <a:solidFill>
                    <a:schemeClr val="dk1"/>
                  </a:solidFill>
                  <a:prstDash val="dot"/>
                  <a:round/>
                  <a:headEnd type="none" w="med" len="med"/>
                  <a:tailEnd type="none" w="med" len="med"/>
                </a:ln>
              </p:spPr>
            </p:cxnSp>
          </p:grpSp>
        </p:grpSp>
      </p:grpSp>
      <p:sp>
        <p:nvSpPr>
          <p:cNvPr id="962" name="Google Shape;962;p20"/>
          <p:cNvSpPr txBox="1">
            <a:spLocks noGrp="1"/>
          </p:cNvSpPr>
          <p:nvPr>
            <p:ph type="title"/>
          </p:nvPr>
        </p:nvSpPr>
        <p:spPr>
          <a:xfrm>
            <a:off x="713275" y="796550"/>
            <a:ext cx="4448100" cy="968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63" name="Google Shape;963;p20"/>
          <p:cNvSpPr txBox="1">
            <a:spLocks noGrp="1"/>
          </p:cNvSpPr>
          <p:nvPr>
            <p:ph type="subTitle" idx="1"/>
          </p:nvPr>
        </p:nvSpPr>
        <p:spPr>
          <a:xfrm>
            <a:off x="713225" y="1765250"/>
            <a:ext cx="4448100" cy="123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4" name="Google Shape;964;p20"/>
          <p:cNvSpPr txBox="1"/>
          <p:nvPr/>
        </p:nvSpPr>
        <p:spPr>
          <a:xfrm>
            <a:off x="713225" y="36119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Didact Gothic"/>
                <a:ea typeface="Didact Gothic"/>
                <a:cs typeface="Didact Gothic"/>
                <a:sym typeface="Didact Gothic"/>
              </a:rPr>
              <a:t>CREDITS:</a:t>
            </a:r>
            <a:r>
              <a:rPr lang="en" sz="1200">
                <a:solidFill>
                  <a:schemeClr val="dk1"/>
                </a:solidFill>
                <a:latin typeface="Didact Gothic"/>
                <a:ea typeface="Didact Gothic"/>
                <a:cs typeface="Didact Gothic"/>
                <a:sym typeface="Didact Gothic"/>
              </a:rPr>
              <a:t> This presentation template was created by </a:t>
            </a:r>
            <a:r>
              <a:rPr lang="en" sz="1200" b="1" u="sng">
                <a:solidFill>
                  <a:schemeClr val="hlink"/>
                </a:solidFill>
                <a:latin typeface="Didact Gothic"/>
                <a:ea typeface="Didact Gothic"/>
                <a:cs typeface="Didact Gothic"/>
                <a:sym typeface="Didact Gothic"/>
                <a:hlinkClick r:id="rId2"/>
              </a:rPr>
              <a:t>Slidesgo</a:t>
            </a:r>
            <a:r>
              <a:rPr lang="en" sz="1200">
                <a:solidFill>
                  <a:schemeClr val="dk1"/>
                </a:solidFill>
                <a:latin typeface="Didact Gothic"/>
                <a:ea typeface="Didact Gothic"/>
                <a:cs typeface="Didact Gothic"/>
                <a:sym typeface="Didact Gothic"/>
              </a:rPr>
              <a:t>, and includes icons by </a:t>
            </a:r>
            <a:r>
              <a:rPr lang="en" sz="1200" b="1" u="sng">
                <a:solidFill>
                  <a:schemeClr val="dk1"/>
                </a:solid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200">
                <a:solidFill>
                  <a:schemeClr val="dk1"/>
                </a:solidFill>
                <a:latin typeface="Didact Gothic"/>
                <a:ea typeface="Didact Gothic"/>
                <a:cs typeface="Didact Gothic"/>
                <a:sym typeface="Didact Gothic"/>
              </a:rPr>
              <a:t>, and infographics &amp; images by </a:t>
            </a:r>
            <a:r>
              <a:rPr lang="en" sz="1200" b="1" u="sng">
                <a:solidFill>
                  <a:schemeClr val="dk1"/>
                </a:solid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idact Gothic"/>
                <a:ea typeface="Didact Gothic"/>
                <a:cs typeface="Didact Gothic"/>
                <a:sym typeface="Didact Gothic"/>
              </a:rPr>
              <a:t> </a:t>
            </a:r>
            <a:endParaRPr sz="1200" b="1" u="sng">
              <a:solidFill>
                <a:schemeClr val="dk1"/>
              </a:solidFill>
              <a:latin typeface="Didact Gothic"/>
              <a:ea typeface="Didact Gothic"/>
              <a:cs typeface="Didact Gothic"/>
              <a:sym typeface="Didact Gothic"/>
            </a:endParaRPr>
          </a:p>
        </p:txBody>
      </p:sp>
    </p:spTree>
    <p:extLst>
      <p:ext uri="{BB962C8B-B14F-4D97-AF65-F5344CB8AC3E}">
        <p14:creationId xmlns:p14="http://schemas.microsoft.com/office/powerpoint/2010/main" val="5008407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Baloo 2"/>
              <a:buNone/>
              <a:defRPr sz="3300" b="1">
                <a:solidFill>
                  <a:schemeClr val="dk1"/>
                </a:solidFill>
                <a:latin typeface="Baloo 2"/>
                <a:ea typeface="Baloo 2"/>
                <a:cs typeface="Baloo 2"/>
                <a:sym typeface="Baloo 2"/>
              </a:defRPr>
            </a:lvl1pPr>
            <a:lvl2pPr lvl="1" rtl="0">
              <a:spcBef>
                <a:spcPts val="0"/>
              </a:spcBef>
              <a:spcAft>
                <a:spcPts val="0"/>
              </a:spcAft>
              <a:buClr>
                <a:schemeClr val="dk1"/>
              </a:buClr>
              <a:buSzPts val="3500"/>
              <a:buFont typeface="Baloo 2"/>
              <a:buNone/>
              <a:defRPr sz="3500" b="1">
                <a:solidFill>
                  <a:schemeClr val="dk1"/>
                </a:solidFill>
                <a:latin typeface="Baloo 2"/>
                <a:ea typeface="Baloo 2"/>
                <a:cs typeface="Baloo 2"/>
                <a:sym typeface="Baloo 2"/>
              </a:defRPr>
            </a:lvl2pPr>
            <a:lvl3pPr lvl="2" rtl="0">
              <a:spcBef>
                <a:spcPts val="0"/>
              </a:spcBef>
              <a:spcAft>
                <a:spcPts val="0"/>
              </a:spcAft>
              <a:buClr>
                <a:schemeClr val="dk1"/>
              </a:buClr>
              <a:buSzPts val="3500"/>
              <a:buFont typeface="Baloo 2"/>
              <a:buNone/>
              <a:defRPr sz="3500" b="1">
                <a:solidFill>
                  <a:schemeClr val="dk1"/>
                </a:solidFill>
                <a:latin typeface="Baloo 2"/>
                <a:ea typeface="Baloo 2"/>
                <a:cs typeface="Baloo 2"/>
                <a:sym typeface="Baloo 2"/>
              </a:defRPr>
            </a:lvl3pPr>
            <a:lvl4pPr lvl="3" rtl="0">
              <a:spcBef>
                <a:spcPts val="0"/>
              </a:spcBef>
              <a:spcAft>
                <a:spcPts val="0"/>
              </a:spcAft>
              <a:buClr>
                <a:schemeClr val="dk1"/>
              </a:buClr>
              <a:buSzPts val="3500"/>
              <a:buFont typeface="Baloo 2"/>
              <a:buNone/>
              <a:defRPr sz="3500" b="1">
                <a:solidFill>
                  <a:schemeClr val="dk1"/>
                </a:solidFill>
                <a:latin typeface="Baloo 2"/>
                <a:ea typeface="Baloo 2"/>
                <a:cs typeface="Baloo 2"/>
                <a:sym typeface="Baloo 2"/>
              </a:defRPr>
            </a:lvl4pPr>
            <a:lvl5pPr lvl="4" rtl="0">
              <a:spcBef>
                <a:spcPts val="0"/>
              </a:spcBef>
              <a:spcAft>
                <a:spcPts val="0"/>
              </a:spcAft>
              <a:buClr>
                <a:schemeClr val="dk1"/>
              </a:buClr>
              <a:buSzPts val="3500"/>
              <a:buFont typeface="Baloo 2"/>
              <a:buNone/>
              <a:defRPr sz="3500" b="1">
                <a:solidFill>
                  <a:schemeClr val="dk1"/>
                </a:solidFill>
                <a:latin typeface="Baloo 2"/>
                <a:ea typeface="Baloo 2"/>
                <a:cs typeface="Baloo 2"/>
                <a:sym typeface="Baloo 2"/>
              </a:defRPr>
            </a:lvl5pPr>
            <a:lvl6pPr lvl="5" rtl="0">
              <a:spcBef>
                <a:spcPts val="0"/>
              </a:spcBef>
              <a:spcAft>
                <a:spcPts val="0"/>
              </a:spcAft>
              <a:buClr>
                <a:schemeClr val="dk1"/>
              </a:buClr>
              <a:buSzPts val="3500"/>
              <a:buFont typeface="Baloo 2"/>
              <a:buNone/>
              <a:defRPr sz="3500" b="1">
                <a:solidFill>
                  <a:schemeClr val="dk1"/>
                </a:solidFill>
                <a:latin typeface="Baloo 2"/>
                <a:ea typeface="Baloo 2"/>
                <a:cs typeface="Baloo 2"/>
                <a:sym typeface="Baloo 2"/>
              </a:defRPr>
            </a:lvl6pPr>
            <a:lvl7pPr lvl="6" rtl="0">
              <a:spcBef>
                <a:spcPts val="0"/>
              </a:spcBef>
              <a:spcAft>
                <a:spcPts val="0"/>
              </a:spcAft>
              <a:buClr>
                <a:schemeClr val="dk1"/>
              </a:buClr>
              <a:buSzPts val="3500"/>
              <a:buFont typeface="Baloo 2"/>
              <a:buNone/>
              <a:defRPr sz="3500" b="1">
                <a:solidFill>
                  <a:schemeClr val="dk1"/>
                </a:solidFill>
                <a:latin typeface="Baloo 2"/>
                <a:ea typeface="Baloo 2"/>
                <a:cs typeface="Baloo 2"/>
                <a:sym typeface="Baloo 2"/>
              </a:defRPr>
            </a:lvl7pPr>
            <a:lvl8pPr lvl="7" rtl="0">
              <a:spcBef>
                <a:spcPts val="0"/>
              </a:spcBef>
              <a:spcAft>
                <a:spcPts val="0"/>
              </a:spcAft>
              <a:buClr>
                <a:schemeClr val="dk1"/>
              </a:buClr>
              <a:buSzPts val="3500"/>
              <a:buFont typeface="Baloo 2"/>
              <a:buNone/>
              <a:defRPr sz="3500" b="1">
                <a:solidFill>
                  <a:schemeClr val="dk1"/>
                </a:solidFill>
                <a:latin typeface="Baloo 2"/>
                <a:ea typeface="Baloo 2"/>
                <a:cs typeface="Baloo 2"/>
                <a:sym typeface="Baloo 2"/>
              </a:defRPr>
            </a:lvl8pPr>
            <a:lvl9pPr lvl="8" rtl="0">
              <a:spcBef>
                <a:spcPts val="0"/>
              </a:spcBef>
              <a:spcAft>
                <a:spcPts val="0"/>
              </a:spcAft>
              <a:buClr>
                <a:schemeClr val="dk1"/>
              </a:buClr>
              <a:buSzPts val="3500"/>
              <a:buFont typeface="Baloo 2"/>
              <a:buNone/>
              <a:defRPr sz="3500" b="1">
                <a:solidFill>
                  <a:schemeClr val="dk1"/>
                </a:solidFill>
                <a:latin typeface="Baloo 2"/>
                <a:ea typeface="Baloo 2"/>
                <a:cs typeface="Baloo 2"/>
                <a:sym typeface="Baloo 2"/>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7" r:id="rId3"/>
    <p:sldLayoutId id="2147483668" r:id="rId4"/>
    <p:sldLayoutId id="2147483672" r:id="rId5"/>
    <p:sldLayoutId id="214748367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mailto:Doyel.maiti13@gmail.com"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42"/>
        <p:cNvGrpSpPr/>
        <p:nvPr/>
      </p:nvGrpSpPr>
      <p:grpSpPr>
        <a:xfrm>
          <a:off x="0" y="0"/>
          <a:ext cx="0" cy="0"/>
          <a:chOff x="0" y="0"/>
          <a:chExt cx="0" cy="0"/>
        </a:xfrm>
      </p:grpSpPr>
      <p:sp>
        <p:nvSpPr>
          <p:cNvPr id="1143" name="Google Shape;1143;p26"/>
          <p:cNvSpPr txBox="1">
            <a:spLocks noGrp="1"/>
          </p:cNvSpPr>
          <p:nvPr>
            <p:ph type="ctrTitle"/>
          </p:nvPr>
        </p:nvSpPr>
        <p:spPr>
          <a:xfrm>
            <a:off x="713225" y="674550"/>
            <a:ext cx="4893600" cy="15918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latin typeface="Baloo 2 ExtraBold" panose="020B0604020202020204" charset="0"/>
                <a:cs typeface="Baloo 2 ExtraBold" panose="020B0604020202020204" charset="0"/>
              </a:rPr>
              <a:t>Project: Toy store data analysis</a:t>
            </a:r>
            <a:endParaRPr sz="4400" dirty="0">
              <a:latin typeface="Baloo 2 ExtraBold" panose="020B0604020202020204" charset="0"/>
              <a:cs typeface="Baloo 2 ExtraBold" panose="020B0604020202020204" charset="0"/>
            </a:endParaRPr>
          </a:p>
        </p:txBody>
      </p:sp>
      <p:sp>
        <p:nvSpPr>
          <p:cNvPr id="1146" name="Google Shape;1146;p26"/>
          <p:cNvSpPr/>
          <p:nvPr/>
        </p:nvSpPr>
        <p:spPr>
          <a:xfrm>
            <a:off x="1452079" y="3287563"/>
            <a:ext cx="960900" cy="960900"/>
          </a:xfrm>
          <a:prstGeom prst="ellipse">
            <a:avLst/>
          </a:prstGeom>
          <a:solidFill>
            <a:srgbClr val="F18F8F">
              <a:alpha val="33540"/>
            </a:srgbClr>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147" name="Google Shape;1147;p26"/>
          <p:cNvGrpSpPr/>
          <p:nvPr/>
        </p:nvGrpSpPr>
        <p:grpSpPr>
          <a:xfrm>
            <a:off x="3543913" y="1155682"/>
            <a:ext cx="4913333" cy="3541243"/>
            <a:chOff x="3543913" y="1155682"/>
            <a:chExt cx="4913333" cy="3541243"/>
          </a:xfrm>
        </p:grpSpPr>
        <p:sp>
          <p:nvSpPr>
            <p:cNvPr id="1148" name="Google Shape;1148;p26"/>
            <p:cNvSpPr/>
            <p:nvPr/>
          </p:nvSpPr>
          <p:spPr>
            <a:xfrm>
              <a:off x="7904275" y="1155682"/>
              <a:ext cx="547500" cy="547500"/>
            </a:xfrm>
            <a:prstGeom prst="ellipse">
              <a:avLst/>
            </a:prstGeom>
            <a:solidFill>
              <a:srgbClr val="F18F8F">
                <a:alpha val="33540"/>
              </a:srgbClr>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149" name="Google Shape;1149;p26"/>
            <p:cNvGrpSpPr/>
            <p:nvPr/>
          </p:nvGrpSpPr>
          <p:grpSpPr>
            <a:xfrm rot="-5709492">
              <a:off x="4591442" y="2342062"/>
              <a:ext cx="899420" cy="883671"/>
              <a:chOff x="1147751" y="2111250"/>
              <a:chExt cx="815975" cy="801687"/>
            </a:xfrm>
          </p:grpSpPr>
          <p:sp>
            <p:nvSpPr>
              <p:cNvPr id="1150" name="Google Shape;1150;p26"/>
              <p:cNvSpPr/>
              <p:nvPr/>
            </p:nvSpPr>
            <p:spPr>
              <a:xfrm>
                <a:off x="1147751" y="2111250"/>
                <a:ext cx="815975" cy="801687"/>
              </a:xfrm>
              <a:custGeom>
                <a:avLst/>
                <a:gdLst/>
                <a:ahLst/>
                <a:cxnLst/>
                <a:rect l="l" t="t" r="r" b="b"/>
                <a:pathLst>
                  <a:path w="377" h="371" extrusionOk="0">
                    <a:moveTo>
                      <a:pt x="377" y="159"/>
                    </a:moveTo>
                    <a:cubicBezTo>
                      <a:pt x="230" y="144"/>
                      <a:pt x="217" y="371"/>
                      <a:pt x="76" y="358"/>
                    </a:cubicBezTo>
                    <a:cubicBezTo>
                      <a:pt x="51" y="314"/>
                      <a:pt x="26" y="270"/>
                      <a:pt x="0" y="226"/>
                    </a:cubicBezTo>
                    <a:cubicBezTo>
                      <a:pt x="144" y="240"/>
                      <a:pt x="155" y="0"/>
                      <a:pt x="305" y="16"/>
                    </a:cubicBezTo>
                    <a:cubicBezTo>
                      <a:pt x="330" y="64"/>
                      <a:pt x="353" y="112"/>
                      <a:pt x="377" y="15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26"/>
              <p:cNvSpPr/>
              <p:nvPr/>
            </p:nvSpPr>
            <p:spPr>
              <a:xfrm>
                <a:off x="1223950" y="2179512"/>
                <a:ext cx="665162" cy="673100"/>
              </a:xfrm>
              <a:custGeom>
                <a:avLst/>
                <a:gdLst/>
                <a:ahLst/>
                <a:cxnLst/>
                <a:rect l="l" t="t" r="r" b="b"/>
                <a:pathLst>
                  <a:path w="308" h="311" extrusionOk="0">
                    <a:moveTo>
                      <a:pt x="41" y="297"/>
                    </a:moveTo>
                    <a:cubicBezTo>
                      <a:pt x="27" y="273"/>
                      <a:pt x="13" y="249"/>
                      <a:pt x="0" y="225"/>
                    </a:cubicBezTo>
                    <a:cubicBezTo>
                      <a:pt x="12" y="224"/>
                      <a:pt x="16" y="214"/>
                      <a:pt x="10" y="205"/>
                    </a:cubicBezTo>
                    <a:cubicBezTo>
                      <a:pt x="108" y="182"/>
                      <a:pt x="136" y="25"/>
                      <a:pt x="238" y="0"/>
                    </a:cubicBezTo>
                    <a:cubicBezTo>
                      <a:pt x="243" y="11"/>
                      <a:pt x="257" y="17"/>
                      <a:pt x="269" y="16"/>
                    </a:cubicBezTo>
                    <a:cubicBezTo>
                      <a:pt x="282" y="43"/>
                      <a:pt x="296" y="69"/>
                      <a:pt x="308" y="94"/>
                    </a:cubicBezTo>
                    <a:cubicBezTo>
                      <a:pt x="296" y="95"/>
                      <a:pt x="291" y="105"/>
                      <a:pt x="296" y="115"/>
                    </a:cubicBezTo>
                    <a:cubicBezTo>
                      <a:pt x="196" y="139"/>
                      <a:pt x="167" y="289"/>
                      <a:pt x="71" y="311"/>
                    </a:cubicBezTo>
                    <a:cubicBezTo>
                      <a:pt x="66" y="301"/>
                      <a:pt x="53" y="296"/>
                      <a:pt x="41" y="29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26"/>
              <p:cNvSpPr/>
              <p:nvPr/>
            </p:nvSpPr>
            <p:spPr>
              <a:xfrm>
                <a:off x="1446201" y="2365250"/>
                <a:ext cx="209550" cy="320675"/>
              </a:xfrm>
              <a:custGeom>
                <a:avLst/>
                <a:gdLst/>
                <a:ahLst/>
                <a:cxnLst/>
                <a:rect l="l" t="t" r="r" b="b"/>
                <a:pathLst>
                  <a:path w="97" h="148" extrusionOk="0">
                    <a:moveTo>
                      <a:pt x="84" y="29"/>
                    </a:moveTo>
                    <a:cubicBezTo>
                      <a:pt x="97" y="55"/>
                      <a:pt x="92" y="96"/>
                      <a:pt x="74" y="122"/>
                    </a:cubicBezTo>
                    <a:cubicBezTo>
                      <a:pt x="55" y="148"/>
                      <a:pt x="28" y="146"/>
                      <a:pt x="14" y="120"/>
                    </a:cubicBezTo>
                    <a:cubicBezTo>
                      <a:pt x="0" y="95"/>
                      <a:pt x="4" y="54"/>
                      <a:pt x="23" y="27"/>
                    </a:cubicBezTo>
                    <a:cubicBezTo>
                      <a:pt x="41" y="0"/>
                      <a:pt x="69" y="2"/>
                      <a:pt x="84" y="2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26"/>
              <p:cNvSpPr/>
              <p:nvPr/>
            </p:nvSpPr>
            <p:spPr>
              <a:xfrm>
                <a:off x="1323963" y="2635125"/>
                <a:ext cx="131762" cy="141288"/>
              </a:xfrm>
              <a:custGeom>
                <a:avLst/>
                <a:gdLst/>
                <a:ahLst/>
                <a:cxnLst/>
                <a:rect l="l" t="t" r="r" b="b"/>
                <a:pathLst>
                  <a:path w="61" h="65" extrusionOk="0">
                    <a:moveTo>
                      <a:pt x="53" y="15"/>
                    </a:moveTo>
                    <a:cubicBezTo>
                      <a:pt x="61" y="29"/>
                      <a:pt x="58" y="49"/>
                      <a:pt x="45" y="57"/>
                    </a:cubicBezTo>
                    <a:cubicBezTo>
                      <a:pt x="33" y="65"/>
                      <a:pt x="15" y="58"/>
                      <a:pt x="7" y="45"/>
                    </a:cubicBezTo>
                    <a:cubicBezTo>
                      <a:pt x="0" y="31"/>
                      <a:pt x="5" y="16"/>
                      <a:pt x="18" y="8"/>
                    </a:cubicBezTo>
                    <a:cubicBezTo>
                      <a:pt x="31" y="0"/>
                      <a:pt x="46" y="2"/>
                      <a:pt x="53" y="1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26"/>
              <p:cNvSpPr/>
              <p:nvPr/>
            </p:nvSpPr>
            <p:spPr>
              <a:xfrm>
                <a:off x="1624001" y="2260475"/>
                <a:ext cx="211138" cy="187325"/>
              </a:xfrm>
              <a:custGeom>
                <a:avLst/>
                <a:gdLst/>
                <a:ahLst/>
                <a:cxnLst/>
                <a:rect l="l" t="t" r="r" b="b"/>
                <a:pathLst>
                  <a:path w="98" h="87" extrusionOk="0">
                    <a:moveTo>
                      <a:pt x="98" y="41"/>
                    </a:moveTo>
                    <a:cubicBezTo>
                      <a:pt x="67" y="47"/>
                      <a:pt x="43" y="64"/>
                      <a:pt x="22" y="87"/>
                    </a:cubicBezTo>
                    <a:cubicBezTo>
                      <a:pt x="15" y="74"/>
                      <a:pt x="7" y="61"/>
                      <a:pt x="0" y="47"/>
                    </a:cubicBezTo>
                    <a:cubicBezTo>
                      <a:pt x="22" y="24"/>
                      <a:pt x="46" y="6"/>
                      <a:pt x="77" y="0"/>
                    </a:cubicBezTo>
                    <a:cubicBezTo>
                      <a:pt x="84" y="14"/>
                      <a:pt x="91" y="27"/>
                      <a:pt x="98" y="4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55" name="Google Shape;1155;p26"/>
            <p:cNvGrpSpPr/>
            <p:nvPr/>
          </p:nvGrpSpPr>
          <p:grpSpPr>
            <a:xfrm>
              <a:off x="4499300" y="3960951"/>
              <a:ext cx="920100" cy="720800"/>
              <a:chOff x="4499300" y="3960951"/>
              <a:chExt cx="920100" cy="720800"/>
            </a:xfrm>
          </p:grpSpPr>
          <p:sp>
            <p:nvSpPr>
              <p:cNvPr id="1156" name="Google Shape;1156;p26"/>
              <p:cNvSpPr/>
              <p:nvPr/>
            </p:nvSpPr>
            <p:spPr>
              <a:xfrm>
                <a:off x="4499300" y="4562950"/>
                <a:ext cx="920100" cy="118800"/>
              </a:xfrm>
              <a:prstGeom prst="ellipse">
                <a:avLst/>
              </a:prstGeom>
              <a:solidFill>
                <a:srgbClr val="4B4447">
                  <a:alpha val="151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57" name="Google Shape;1157;p26"/>
              <p:cNvSpPr/>
              <p:nvPr/>
            </p:nvSpPr>
            <p:spPr>
              <a:xfrm>
                <a:off x="4569688" y="3960950"/>
                <a:ext cx="541338" cy="700088"/>
              </a:xfrm>
              <a:custGeom>
                <a:avLst/>
                <a:gdLst/>
                <a:ahLst/>
                <a:cxnLst/>
                <a:rect l="l" t="t" r="r" b="b"/>
                <a:pathLst>
                  <a:path w="143" h="185" extrusionOk="0">
                    <a:moveTo>
                      <a:pt x="143" y="21"/>
                    </a:moveTo>
                    <a:cubicBezTo>
                      <a:pt x="143" y="10"/>
                      <a:pt x="111" y="0"/>
                      <a:pt x="72" y="0"/>
                    </a:cubicBezTo>
                    <a:cubicBezTo>
                      <a:pt x="32" y="0"/>
                      <a:pt x="0" y="10"/>
                      <a:pt x="0" y="21"/>
                    </a:cubicBezTo>
                    <a:cubicBezTo>
                      <a:pt x="0" y="29"/>
                      <a:pt x="0" y="157"/>
                      <a:pt x="0" y="164"/>
                    </a:cubicBezTo>
                    <a:cubicBezTo>
                      <a:pt x="0" y="176"/>
                      <a:pt x="32" y="185"/>
                      <a:pt x="72" y="185"/>
                    </a:cubicBezTo>
                    <a:cubicBezTo>
                      <a:pt x="111" y="185"/>
                      <a:pt x="143" y="176"/>
                      <a:pt x="143" y="164"/>
                    </a:cubicBezTo>
                    <a:cubicBezTo>
                      <a:pt x="143" y="157"/>
                      <a:pt x="143" y="29"/>
                      <a:pt x="143" y="21"/>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26"/>
              <p:cNvSpPr/>
              <p:nvPr/>
            </p:nvSpPr>
            <p:spPr>
              <a:xfrm>
                <a:off x="4569689" y="3960951"/>
                <a:ext cx="541200" cy="1602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26"/>
              <p:cNvSpPr/>
              <p:nvPr/>
            </p:nvSpPr>
            <p:spPr>
              <a:xfrm>
                <a:off x="4569689" y="4105413"/>
                <a:ext cx="541338" cy="87313"/>
              </a:xfrm>
              <a:custGeom>
                <a:avLst/>
                <a:gdLst/>
                <a:ahLst/>
                <a:cxnLst/>
                <a:rect l="l" t="t" r="r" b="b"/>
                <a:pathLst>
                  <a:path w="143" h="23" extrusionOk="0">
                    <a:moveTo>
                      <a:pt x="143" y="0"/>
                    </a:moveTo>
                    <a:cubicBezTo>
                      <a:pt x="141" y="0"/>
                      <a:pt x="141" y="0"/>
                      <a:pt x="141" y="0"/>
                    </a:cubicBezTo>
                    <a:cubicBezTo>
                      <a:pt x="141" y="7"/>
                      <a:pt x="114" y="18"/>
                      <a:pt x="72" y="18"/>
                    </a:cubicBezTo>
                    <a:cubicBezTo>
                      <a:pt x="29" y="18"/>
                      <a:pt x="3" y="7"/>
                      <a:pt x="3" y="0"/>
                    </a:cubicBezTo>
                    <a:cubicBezTo>
                      <a:pt x="0" y="0"/>
                      <a:pt x="0" y="0"/>
                      <a:pt x="0" y="0"/>
                    </a:cubicBezTo>
                    <a:cubicBezTo>
                      <a:pt x="0" y="2"/>
                      <a:pt x="0" y="4"/>
                      <a:pt x="0" y="7"/>
                    </a:cubicBezTo>
                    <a:cubicBezTo>
                      <a:pt x="10" y="18"/>
                      <a:pt x="42" y="23"/>
                      <a:pt x="72" y="23"/>
                    </a:cubicBezTo>
                    <a:cubicBezTo>
                      <a:pt x="102" y="23"/>
                      <a:pt x="134" y="18"/>
                      <a:pt x="143" y="7"/>
                    </a:cubicBezTo>
                    <a:cubicBezTo>
                      <a:pt x="143" y="4"/>
                      <a:pt x="143" y="2"/>
                      <a:pt x="143" y="0"/>
                    </a:cubicBezTo>
                  </a:path>
                </a:pathLst>
              </a:custGeom>
              <a:solidFill>
                <a:srgbClr val="4B4447">
                  <a:alpha val="1518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26"/>
              <p:cNvSpPr/>
              <p:nvPr/>
            </p:nvSpPr>
            <p:spPr>
              <a:xfrm>
                <a:off x="4569688" y="4173675"/>
                <a:ext cx="541338" cy="90488"/>
              </a:xfrm>
              <a:custGeom>
                <a:avLst/>
                <a:gdLst/>
                <a:ahLst/>
                <a:cxnLst/>
                <a:rect l="l" t="t" r="r" b="b"/>
                <a:pathLst>
                  <a:path w="143" h="24" extrusionOk="0">
                    <a:moveTo>
                      <a:pt x="143" y="0"/>
                    </a:moveTo>
                    <a:cubicBezTo>
                      <a:pt x="141" y="0"/>
                      <a:pt x="141" y="0"/>
                      <a:pt x="141" y="0"/>
                    </a:cubicBezTo>
                    <a:cubicBezTo>
                      <a:pt x="141" y="7"/>
                      <a:pt x="114" y="18"/>
                      <a:pt x="72" y="18"/>
                    </a:cubicBezTo>
                    <a:cubicBezTo>
                      <a:pt x="29" y="18"/>
                      <a:pt x="3" y="7"/>
                      <a:pt x="3" y="0"/>
                    </a:cubicBezTo>
                    <a:cubicBezTo>
                      <a:pt x="0" y="0"/>
                      <a:pt x="0" y="0"/>
                      <a:pt x="0" y="0"/>
                    </a:cubicBezTo>
                    <a:cubicBezTo>
                      <a:pt x="0" y="2"/>
                      <a:pt x="0" y="4"/>
                      <a:pt x="0" y="7"/>
                    </a:cubicBezTo>
                    <a:cubicBezTo>
                      <a:pt x="10" y="18"/>
                      <a:pt x="42" y="24"/>
                      <a:pt x="72" y="24"/>
                    </a:cubicBezTo>
                    <a:cubicBezTo>
                      <a:pt x="102" y="24"/>
                      <a:pt x="134" y="18"/>
                      <a:pt x="143" y="7"/>
                    </a:cubicBezTo>
                    <a:cubicBezTo>
                      <a:pt x="143" y="4"/>
                      <a:pt x="143" y="2"/>
                      <a:pt x="143" y="0"/>
                    </a:cubicBezTo>
                  </a:path>
                </a:pathLst>
              </a:custGeom>
              <a:solidFill>
                <a:srgbClr val="4B4447">
                  <a:alpha val="1518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26"/>
              <p:cNvSpPr/>
              <p:nvPr/>
            </p:nvSpPr>
            <p:spPr>
              <a:xfrm>
                <a:off x="4569689" y="4241938"/>
                <a:ext cx="541338" cy="90488"/>
              </a:xfrm>
              <a:custGeom>
                <a:avLst/>
                <a:gdLst/>
                <a:ahLst/>
                <a:cxnLst/>
                <a:rect l="l" t="t" r="r" b="b"/>
                <a:pathLst>
                  <a:path w="143" h="24" extrusionOk="0">
                    <a:moveTo>
                      <a:pt x="143" y="0"/>
                    </a:moveTo>
                    <a:cubicBezTo>
                      <a:pt x="141" y="0"/>
                      <a:pt x="141" y="0"/>
                      <a:pt x="141" y="0"/>
                    </a:cubicBezTo>
                    <a:cubicBezTo>
                      <a:pt x="141" y="7"/>
                      <a:pt x="114" y="18"/>
                      <a:pt x="72" y="18"/>
                    </a:cubicBezTo>
                    <a:cubicBezTo>
                      <a:pt x="29" y="18"/>
                      <a:pt x="3" y="7"/>
                      <a:pt x="3" y="0"/>
                    </a:cubicBezTo>
                    <a:cubicBezTo>
                      <a:pt x="0" y="0"/>
                      <a:pt x="0" y="0"/>
                      <a:pt x="0" y="0"/>
                    </a:cubicBezTo>
                    <a:cubicBezTo>
                      <a:pt x="0" y="2"/>
                      <a:pt x="0" y="4"/>
                      <a:pt x="0" y="7"/>
                    </a:cubicBezTo>
                    <a:cubicBezTo>
                      <a:pt x="10" y="18"/>
                      <a:pt x="42" y="24"/>
                      <a:pt x="72" y="24"/>
                    </a:cubicBezTo>
                    <a:cubicBezTo>
                      <a:pt x="102" y="24"/>
                      <a:pt x="134" y="18"/>
                      <a:pt x="143" y="7"/>
                    </a:cubicBezTo>
                    <a:cubicBezTo>
                      <a:pt x="143" y="4"/>
                      <a:pt x="143" y="2"/>
                      <a:pt x="143" y="0"/>
                    </a:cubicBezTo>
                  </a:path>
                </a:pathLst>
              </a:custGeom>
              <a:solidFill>
                <a:srgbClr val="4B4447">
                  <a:alpha val="1518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26"/>
              <p:cNvSpPr/>
              <p:nvPr/>
            </p:nvSpPr>
            <p:spPr>
              <a:xfrm>
                <a:off x="4569688" y="4310200"/>
                <a:ext cx="541338" cy="90488"/>
              </a:xfrm>
              <a:custGeom>
                <a:avLst/>
                <a:gdLst/>
                <a:ahLst/>
                <a:cxnLst/>
                <a:rect l="l" t="t" r="r" b="b"/>
                <a:pathLst>
                  <a:path w="143" h="24" extrusionOk="0">
                    <a:moveTo>
                      <a:pt x="143" y="0"/>
                    </a:moveTo>
                    <a:cubicBezTo>
                      <a:pt x="141" y="0"/>
                      <a:pt x="141" y="0"/>
                      <a:pt x="141" y="0"/>
                    </a:cubicBezTo>
                    <a:cubicBezTo>
                      <a:pt x="141" y="7"/>
                      <a:pt x="114" y="18"/>
                      <a:pt x="72" y="18"/>
                    </a:cubicBezTo>
                    <a:cubicBezTo>
                      <a:pt x="29" y="18"/>
                      <a:pt x="3" y="7"/>
                      <a:pt x="3" y="0"/>
                    </a:cubicBezTo>
                    <a:cubicBezTo>
                      <a:pt x="0" y="0"/>
                      <a:pt x="0" y="0"/>
                      <a:pt x="0" y="0"/>
                    </a:cubicBezTo>
                    <a:cubicBezTo>
                      <a:pt x="0" y="2"/>
                      <a:pt x="0" y="4"/>
                      <a:pt x="0" y="7"/>
                    </a:cubicBezTo>
                    <a:cubicBezTo>
                      <a:pt x="10" y="18"/>
                      <a:pt x="42" y="24"/>
                      <a:pt x="72" y="24"/>
                    </a:cubicBezTo>
                    <a:cubicBezTo>
                      <a:pt x="102" y="24"/>
                      <a:pt x="134" y="18"/>
                      <a:pt x="143" y="7"/>
                    </a:cubicBezTo>
                    <a:cubicBezTo>
                      <a:pt x="143" y="4"/>
                      <a:pt x="143" y="2"/>
                      <a:pt x="143" y="0"/>
                    </a:cubicBezTo>
                  </a:path>
                </a:pathLst>
              </a:custGeom>
              <a:solidFill>
                <a:srgbClr val="4B4447">
                  <a:alpha val="1518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26"/>
              <p:cNvSpPr/>
              <p:nvPr/>
            </p:nvSpPr>
            <p:spPr>
              <a:xfrm>
                <a:off x="4569688" y="4378463"/>
                <a:ext cx="541338" cy="90488"/>
              </a:xfrm>
              <a:custGeom>
                <a:avLst/>
                <a:gdLst/>
                <a:ahLst/>
                <a:cxnLst/>
                <a:rect l="l" t="t" r="r" b="b"/>
                <a:pathLst>
                  <a:path w="143" h="24" extrusionOk="0">
                    <a:moveTo>
                      <a:pt x="143" y="0"/>
                    </a:moveTo>
                    <a:cubicBezTo>
                      <a:pt x="141" y="0"/>
                      <a:pt x="141" y="0"/>
                      <a:pt x="141" y="0"/>
                    </a:cubicBezTo>
                    <a:cubicBezTo>
                      <a:pt x="141" y="7"/>
                      <a:pt x="114" y="18"/>
                      <a:pt x="72" y="18"/>
                    </a:cubicBezTo>
                    <a:cubicBezTo>
                      <a:pt x="29" y="18"/>
                      <a:pt x="3" y="7"/>
                      <a:pt x="3" y="0"/>
                    </a:cubicBezTo>
                    <a:cubicBezTo>
                      <a:pt x="0" y="0"/>
                      <a:pt x="0" y="0"/>
                      <a:pt x="0" y="0"/>
                    </a:cubicBezTo>
                    <a:cubicBezTo>
                      <a:pt x="0" y="2"/>
                      <a:pt x="0" y="4"/>
                      <a:pt x="0" y="7"/>
                    </a:cubicBezTo>
                    <a:cubicBezTo>
                      <a:pt x="10" y="18"/>
                      <a:pt x="42" y="24"/>
                      <a:pt x="72" y="24"/>
                    </a:cubicBezTo>
                    <a:cubicBezTo>
                      <a:pt x="102" y="24"/>
                      <a:pt x="134" y="18"/>
                      <a:pt x="143" y="7"/>
                    </a:cubicBezTo>
                    <a:cubicBezTo>
                      <a:pt x="143" y="4"/>
                      <a:pt x="143" y="2"/>
                      <a:pt x="143" y="0"/>
                    </a:cubicBezTo>
                  </a:path>
                </a:pathLst>
              </a:custGeom>
              <a:solidFill>
                <a:srgbClr val="4B4447">
                  <a:alpha val="1518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4" name="Google Shape;1164;p26"/>
              <p:cNvSpPr/>
              <p:nvPr/>
            </p:nvSpPr>
            <p:spPr>
              <a:xfrm>
                <a:off x="4569688" y="4446725"/>
                <a:ext cx="541338" cy="90488"/>
              </a:xfrm>
              <a:custGeom>
                <a:avLst/>
                <a:gdLst/>
                <a:ahLst/>
                <a:cxnLst/>
                <a:rect l="l" t="t" r="r" b="b"/>
                <a:pathLst>
                  <a:path w="143" h="24" extrusionOk="0">
                    <a:moveTo>
                      <a:pt x="143" y="0"/>
                    </a:moveTo>
                    <a:cubicBezTo>
                      <a:pt x="141" y="0"/>
                      <a:pt x="141" y="0"/>
                      <a:pt x="141" y="0"/>
                    </a:cubicBezTo>
                    <a:cubicBezTo>
                      <a:pt x="141" y="7"/>
                      <a:pt x="114" y="18"/>
                      <a:pt x="72" y="18"/>
                    </a:cubicBezTo>
                    <a:cubicBezTo>
                      <a:pt x="29" y="18"/>
                      <a:pt x="3" y="7"/>
                      <a:pt x="3" y="0"/>
                    </a:cubicBezTo>
                    <a:cubicBezTo>
                      <a:pt x="0" y="0"/>
                      <a:pt x="0" y="0"/>
                      <a:pt x="0" y="0"/>
                    </a:cubicBezTo>
                    <a:cubicBezTo>
                      <a:pt x="0" y="2"/>
                      <a:pt x="0" y="5"/>
                      <a:pt x="0" y="7"/>
                    </a:cubicBezTo>
                    <a:cubicBezTo>
                      <a:pt x="10" y="18"/>
                      <a:pt x="42" y="24"/>
                      <a:pt x="72" y="24"/>
                    </a:cubicBezTo>
                    <a:cubicBezTo>
                      <a:pt x="102" y="24"/>
                      <a:pt x="134" y="18"/>
                      <a:pt x="143" y="7"/>
                    </a:cubicBezTo>
                    <a:cubicBezTo>
                      <a:pt x="143" y="5"/>
                      <a:pt x="143" y="2"/>
                      <a:pt x="143" y="0"/>
                    </a:cubicBezTo>
                  </a:path>
                </a:pathLst>
              </a:custGeom>
              <a:solidFill>
                <a:srgbClr val="4B4447">
                  <a:alpha val="1518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5" name="Google Shape;1165;p26"/>
              <p:cNvSpPr/>
              <p:nvPr/>
            </p:nvSpPr>
            <p:spPr>
              <a:xfrm>
                <a:off x="4569688" y="4514988"/>
                <a:ext cx="541338" cy="90488"/>
              </a:xfrm>
              <a:custGeom>
                <a:avLst/>
                <a:gdLst/>
                <a:ahLst/>
                <a:cxnLst/>
                <a:rect l="l" t="t" r="r" b="b"/>
                <a:pathLst>
                  <a:path w="143" h="24" extrusionOk="0">
                    <a:moveTo>
                      <a:pt x="143" y="0"/>
                    </a:moveTo>
                    <a:cubicBezTo>
                      <a:pt x="141" y="0"/>
                      <a:pt x="141" y="0"/>
                      <a:pt x="141" y="0"/>
                    </a:cubicBezTo>
                    <a:cubicBezTo>
                      <a:pt x="141" y="7"/>
                      <a:pt x="114" y="18"/>
                      <a:pt x="72" y="18"/>
                    </a:cubicBezTo>
                    <a:cubicBezTo>
                      <a:pt x="29" y="18"/>
                      <a:pt x="3" y="7"/>
                      <a:pt x="3" y="0"/>
                    </a:cubicBezTo>
                    <a:cubicBezTo>
                      <a:pt x="0" y="0"/>
                      <a:pt x="0" y="0"/>
                      <a:pt x="0" y="0"/>
                    </a:cubicBezTo>
                    <a:cubicBezTo>
                      <a:pt x="0" y="2"/>
                      <a:pt x="0" y="5"/>
                      <a:pt x="0" y="7"/>
                    </a:cubicBezTo>
                    <a:cubicBezTo>
                      <a:pt x="10" y="18"/>
                      <a:pt x="42" y="24"/>
                      <a:pt x="72" y="24"/>
                    </a:cubicBezTo>
                    <a:cubicBezTo>
                      <a:pt x="102" y="24"/>
                      <a:pt x="134" y="18"/>
                      <a:pt x="143" y="7"/>
                    </a:cubicBezTo>
                    <a:cubicBezTo>
                      <a:pt x="143" y="5"/>
                      <a:pt x="143" y="2"/>
                      <a:pt x="143" y="0"/>
                    </a:cubicBezTo>
                  </a:path>
                </a:pathLst>
              </a:custGeom>
              <a:solidFill>
                <a:srgbClr val="4B4447">
                  <a:alpha val="1518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166;p26"/>
              <p:cNvSpPr/>
              <p:nvPr/>
            </p:nvSpPr>
            <p:spPr>
              <a:xfrm>
                <a:off x="4645888" y="3984763"/>
                <a:ext cx="392100" cy="11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26"/>
              <p:cNvSpPr/>
              <p:nvPr/>
            </p:nvSpPr>
            <p:spPr>
              <a:xfrm>
                <a:off x="4954751" y="4282000"/>
                <a:ext cx="457200" cy="369888"/>
              </a:xfrm>
              <a:custGeom>
                <a:avLst/>
                <a:gdLst/>
                <a:ahLst/>
                <a:cxnLst/>
                <a:rect l="l" t="t" r="r" b="b"/>
                <a:pathLst>
                  <a:path w="121" h="98" extrusionOk="0">
                    <a:moveTo>
                      <a:pt x="47" y="11"/>
                    </a:moveTo>
                    <a:cubicBezTo>
                      <a:pt x="76" y="0"/>
                      <a:pt x="105" y="9"/>
                      <a:pt x="113" y="30"/>
                    </a:cubicBezTo>
                    <a:cubicBezTo>
                      <a:pt x="121" y="51"/>
                      <a:pt x="104" y="76"/>
                      <a:pt x="75" y="87"/>
                    </a:cubicBezTo>
                    <a:cubicBezTo>
                      <a:pt x="46" y="98"/>
                      <a:pt x="16" y="90"/>
                      <a:pt x="8" y="68"/>
                    </a:cubicBezTo>
                    <a:cubicBezTo>
                      <a:pt x="0" y="47"/>
                      <a:pt x="18" y="22"/>
                      <a:pt x="47" y="1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26"/>
              <p:cNvSpPr/>
              <p:nvPr/>
            </p:nvSpPr>
            <p:spPr>
              <a:xfrm>
                <a:off x="4954751" y="4282000"/>
                <a:ext cx="450850" cy="347663"/>
              </a:xfrm>
              <a:custGeom>
                <a:avLst/>
                <a:gdLst/>
                <a:ahLst/>
                <a:cxnLst/>
                <a:rect l="l" t="t" r="r" b="b"/>
                <a:pathLst>
                  <a:path w="119" h="92" extrusionOk="0">
                    <a:moveTo>
                      <a:pt x="47" y="11"/>
                    </a:moveTo>
                    <a:cubicBezTo>
                      <a:pt x="76" y="0"/>
                      <a:pt x="105" y="7"/>
                      <a:pt x="112" y="26"/>
                    </a:cubicBezTo>
                    <a:cubicBezTo>
                      <a:pt x="119" y="46"/>
                      <a:pt x="101" y="70"/>
                      <a:pt x="72" y="81"/>
                    </a:cubicBezTo>
                    <a:cubicBezTo>
                      <a:pt x="43" y="92"/>
                      <a:pt x="14" y="85"/>
                      <a:pt x="7" y="65"/>
                    </a:cubicBezTo>
                    <a:cubicBezTo>
                      <a:pt x="0" y="46"/>
                      <a:pt x="18" y="22"/>
                      <a:pt x="47" y="1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26"/>
              <p:cNvSpPr/>
              <p:nvPr/>
            </p:nvSpPr>
            <p:spPr>
              <a:xfrm>
                <a:off x="5015075" y="4326450"/>
                <a:ext cx="328613" cy="254000"/>
              </a:xfrm>
              <a:custGeom>
                <a:avLst/>
                <a:gdLst/>
                <a:ahLst/>
                <a:cxnLst/>
                <a:rect l="l" t="t" r="r" b="b"/>
                <a:pathLst>
                  <a:path w="87" h="67" extrusionOk="0">
                    <a:moveTo>
                      <a:pt x="34" y="8"/>
                    </a:moveTo>
                    <a:cubicBezTo>
                      <a:pt x="55" y="0"/>
                      <a:pt x="77" y="5"/>
                      <a:pt x="82" y="20"/>
                    </a:cubicBezTo>
                    <a:cubicBezTo>
                      <a:pt x="87" y="34"/>
                      <a:pt x="74" y="52"/>
                      <a:pt x="53" y="60"/>
                    </a:cubicBezTo>
                    <a:cubicBezTo>
                      <a:pt x="32" y="67"/>
                      <a:pt x="10" y="62"/>
                      <a:pt x="5" y="48"/>
                    </a:cubicBezTo>
                    <a:cubicBezTo>
                      <a:pt x="0" y="34"/>
                      <a:pt x="13" y="16"/>
                      <a:pt x="34" y="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0" name="Google Shape;1170;p26"/>
            <p:cNvGrpSpPr/>
            <p:nvPr/>
          </p:nvGrpSpPr>
          <p:grpSpPr>
            <a:xfrm>
              <a:off x="7320944" y="2071254"/>
              <a:ext cx="871842" cy="742845"/>
              <a:chOff x="2925088" y="3194562"/>
              <a:chExt cx="622300" cy="530225"/>
            </a:xfrm>
          </p:grpSpPr>
          <p:sp>
            <p:nvSpPr>
              <p:cNvPr id="1171" name="Google Shape;1171;p26"/>
              <p:cNvSpPr/>
              <p:nvPr/>
            </p:nvSpPr>
            <p:spPr>
              <a:xfrm>
                <a:off x="2925088" y="3194562"/>
                <a:ext cx="622300" cy="530225"/>
              </a:xfrm>
              <a:custGeom>
                <a:avLst/>
                <a:gdLst/>
                <a:ahLst/>
                <a:cxnLst/>
                <a:rect l="l" t="t" r="r" b="b"/>
                <a:pathLst>
                  <a:path w="392" h="334" extrusionOk="0">
                    <a:moveTo>
                      <a:pt x="392" y="156"/>
                    </a:moveTo>
                    <a:lnTo>
                      <a:pt x="84" y="334"/>
                    </a:lnTo>
                    <a:lnTo>
                      <a:pt x="0" y="190"/>
                    </a:lnTo>
                    <a:lnTo>
                      <a:pt x="309" y="0"/>
                    </a:lnTo>
                    <a:lnTo>
                      <a:pt x="392" y="15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26"/>
              <p:cNvSpPr/>
              <p:nvPr/>
            </p:nvSpPr>
            <p:spPr>
              <a:xfrm>
                <a:off x="2974301" y="3250125"/>
                <a:ext cx="522287" cy="425450"/>
              </a:xfrm>
              <a:custGeom>
                <a:avLst/>
                <a:gdLst/>
                <a:ahLst/>
                <a:cxnLst/>
                <a:rect l="l" t="t" r="r" b="b"/>
                <a:pathLst>
                  <a:path w="242" h="197" extrusionOk="0">
                    <a:moveTo>
                      <a:pt x="35" y="192"/>
                    </a:moveTo>
                    <a:cubicBezTo>
                      <a:pt x="0" y="132"/>
                      <a:pt x="0" y="132"/>
                      <a:pt x="0" y="132"/>
                    </a:cubicBezTo>
                    <a:cubicBezTo>
                      <a:pt x="7" y="127"/>
                      <a:pt x="9" y="118"/>
                      <a:pt x="5" y="111"/>
                    </a:cubicBezTo>
                    <a:cubicBezTo>
                      <a:pt x="186" y="0"/>
                      <a:pt x="186" y="0"/>
                      <a:pt x="186" y="0"/>
                    </a:cubicBezTo>
                    <a:cubicBezTo>
                      <a:pt x="191" y="8"/>
                      <a:pt x="200" y="10"/>
                      <a:pt x="208" y="5"/>
                    </a:cubicBezTo>
                    <a:cubicBezTo>
                      <a:pt x="242" y="70"/>
                      <a:pt x="242" y="70"/>
                      <a:pt x="242" y="70"/>
                    </a:cubicBezTo>
                    <a:cubicBezTo>
                      <a:pt x="234" y="74"/>
                      <a:pt x="231" y="84"/>
                      <a:pt x="235" y="92"/>
                    </a:cubicBezTo>
                    <a:cubicBezTo>
                      <a:pt x="55" y="197"/>
                      <a:pt x="55" y="197"/>
                      <a:pt x="55" y="197"/>
                    </a:cubicBezTo>
                    <a:cubicBezTo>
                      <a:pt x="51" y="190"/>
                      <a:pt x="42" y="188"/>
                      <a:pt x="35" y="19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3" name="Google Shape;1173;p26"/>
              <p:cNvSpPr/>
              <p:nvPr/>
            </p:nvSpPr>
            <p:spPr>
              <a:xfrm>
                <a:off x="3134638" y="3362837"/>
                <a:ext cx="192088" cy="211138"/>
              </a:xfrm>
              <a:custGeom>
                <a:avLst/>
                <a:gdLst/>
                <a:ahLst/>
                <a:cxnLst/>
                <a:rect l="l" t="t" r="r" b="b"/>
                <a:pathLst>
                  <a:path w="89" h="98" extrusionOk="0">
                    <a:moveTo>
                      <a:pt x="77" y="30"/>
                    </a:moveTo>
                    <a:cubicBezTo>
                      <a:pt x="89" y="51"/>
                      <a:pt x="83" y="77"/>
                      <a:pt x="65" y="87"/>
                    </a:cubicBezTo>
                    <a:cubicBezTo>
                      <a:pt x="47" y="98"/>
                      <a:pt x="23" y="90"/>
                      <a:pt x="12" y="69"/>
                    </a:cubicBezTo>
                    <a:cubicBezTo>
                      <a:pt x="0" y="48"/>
                      <a:pt x="5" y="22"/>
                      <a:pt x="23" y="11"/>
                    </a:cubicBezTo>
                    <a:cubicBezTo>
                      <a:pt x="41" y="0"/>
                      <a:pt x="65" y="9"/>
                      <a:pt x="77" y="3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4" name="Google Shape;1174;p26"/>
              <p:cNvSpPr/>
              <p:nvPr/>
            </p:nvSpPr>
            <p:spPr>
              <a:xfrm>
                <a:off x="3039388" y="3497775"/>
                <a:ext cx="101600" cy="111125"/>
              </a:xfrm>
              <a:custGeom>
                <a:avLst/>
                <a:gdLst/>
                <a:ahLst/>
                <a:cxnLst/>
                <a:rect l="l" t="t" r="r" b="b"/>
                <a:pathLst>
                  <a:path w="47" h="51" extrusionOk="0">
                    <a:moveTo>
                      <a:pt x="41" y="16"/>
                    </a:moveTo>
                    <a:cubicBezTo>
                      <a:pt x="47" y="27"/>
                      <a:pt x="44" y="40"/>
                      <a:pt x="35" y="46"/>
                    </a:cubicBezTo>
                    <a:cubicBezTo>
                      <a:pt x="26" y="51"/>
                      <a:pt x="13" y="47"/>
                      <a:pt x="7" y="36"/>
                    </a:cubicBezTo>
                    <a:cubicBezTo>
                      <a:pt x="0" y="25"/>
                      <a:pt x="3" y="12"/>
                      <a:pt x="12" y="6"/>
                    </a:cubicBezTo>
                    <a:cubicBezTo>
                      <a:pt x="22" y="0"/>
                      <a:pt x="34" y="5"/>
                      <a:pt x="41" y="1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26"/>
              <p:cNvSpPr/>
              <p:nvPr/>
            </p:nvSpPr>
            <p:spPr>
              <a:xfrm>
                <a:off x="3298150" y="3308862"/>
                <a:ext cx="160338" cy="142875"/>
              </a:xfrm>
              <a:custGeom>
                <a:avLst/>
                <a:gdLst/>
                <a:ahLst/>
                <a:cxnLst/>
                <a:rect l="l" t="t" r="r" b="b"/>
                <a:pathLst>
                  <a:path w="101" h="90" extrusionOk="0">
                    <a:moveTo>
                      <a:pt x="101" y="45"/>
                    </a:moveTo>
                    <a:lnTo>
                      <a:pt x="25" y="90"/>
                    </a:lnTo>
                    <a:lnTo>
                      <a:pt x="0" y="46"/>
                    </a:lnTo>
                    <a:lnTo>
                      <a:pt x="78" y="0"/>
                    </a:lnTo>
                    <a:lnTo>
                      <a:pt x="101" y="4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6" name="Google Shape;1176;p26"/>
            <p:cNvGrpSpPr/>
            <p:nvPr/>
          </p:nvGrpSpPr>
          <p:grpSpPr>
            <a:xfrm rot="6101385">
              <a:off x="7572196" y="2884088"/>
              <a:ext cx="673060" cy="981016"/>
              <a:chOff x="1547788" y="1742800"/>
              <a:chExt cx="673100" cy="981075"/>
            </a:xfrm>
          </p:grpSpPr>
          <p:sp>
            <p:nvSpPr>
              <p:cNvPr id="1177" name="Google Shape;1177;p26"/>
              <p:cNvSpPr/>
              <p:nvPr/>
            </p:nvSpPr>
            <p:spPr>
              <a:xfrm>
                <a:off x="1882750" y="1796775"/>
                <a:ext cx="228600" cy="244475"/>
              </a:xfrm>
              <a:custGeom>
                <a:avLst/>
                <a:gdLst/>
                <a:ahLst/>
                <a:cxnLst/>
                <a:rect l="l" t="t" r="r" b="b"/>
                <a:pathLst>
                  <a:path w="106" h="113" extrusionOk="0">
                    <a:moveTo>
                      <a:pt x="98" y="71"/>
                    </a:moveTo>
                    <a:cubicBezTo>
                      <a:pt x="89" y="98"/>
                      <a:pt x="62" y="113"/>
                      <a:pt x="38" y="105"/>
                    </a:cubicBezTo>
                    <a:cubicBezTo>
                      <a:pt x="13" y="97"/>
                      <a:pt x="0" y="69"/>
                      <a:pt x="9" y="42"/>
                    </a:cubicBezTo>
                    <a:cubicBezTo>
                      <a:pt x="17" y="16"/>
                      <a:pt x="44" y="0"/>
                      <a:pt x="69" y="8"/>
                    </a:cubicBezTo>
                    <a:cubicBezTo>
                      <a:pt x="93" y="16"/>
                      <a:pt x="106" y="44"/>
                      <a:pt x="98" y="71"/>
                    </a:cubicBezTo>
                    <a:close/>
                  </a:path>
                </a:pathLst>
              </a:custGeom>
              <a:solidFill>
                <a:srgbClr val="E8A43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26"/>
              <p:cNvSpPr/>
              <p:nvPr/>
            </p:nvSpPr>
            <p:spPr>
              <a:xfrm>
                <a:off x="1890688" y="1798362"/>
                <a:ext cx="220662" cy="242887"/>
              </a:xfrm>
              <a:custGeom>
                <a:avLst/>
                <a:gdLst/>
                <a:ahLst/>
                <a:cxnLst/>
                <a:rect l="l" t="t" r="r" b="b"/>
                <a:pathLst>
                  <a:path w="102" h="112" extrusionOk="0">
                    <a:moveTo>
                      <a:pt x="94" y="70"/>
                    </a:moveTo>
                    <a:cubicBezTo>
                      <a:pt x="85" y="97"/>
                      <a:pt x="59" y="112"/>
                      <a:pt x="36" y="105"/>
                    </a:cubicBezTo>
                    <a:cubicBezTo>
                      <a:pt x="12" y="97"/>
                      <a:pt x="0" y="69"/>
                      <a:pt x="9" y="43"/>
                    </a:cubicBezTo>
                    <a:cubicBezTo>
                      <a:pt x="17" y="16"/>
                      <a:pt x="43" y="0"/>
                      <a:pt x="67" y="8"/>
                    </a:cubicBezTo>
                    <a:cubicBezTo>
                      <a:pt x="90" y="15"/>
                      <a:pt x="102" y="43"/>
                      <a:pt x="94" y="70"/>
                    </a:cubicBezTo>
                    <a:close/>
                  </a:path>
                </a:pathLst>
              </a:custGeom>
              <a:solidFill>
                <a:srgbClr val="FBBE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26"/>
              <p:cNvSpPr/>
              <p:nvPr/>
            </p:nvSpPr>
            <p:spPr>
              <a:xfrm>
                <a:off x="1920851" y="1831700"/>
                <a:ext cx="161925" cy="176212"/>
              </a:xfrm>
              <a:custGeom>
                <a:avLst/>
                <a:gdLst/>
                <a:ahLst/>
                <a:cxnLst/>
                <a:rect l="l" t="t" r="r" b="b"/>
                <a:pathLst>
                  <a:path w="75" h="82" extrusionOk="0">
                    <a:moveTo>
                      <a:pt x="68" y="51"/>
                    </a:moveTo>
                    <a:cubicBezTo>
                      <a:pt x="62" y="71"/>
                      <a:pt x="43" y="82"/>
                      <a:pt x="26" y="77"/>
                    </a:cubicBezTo>
                    <a:cubicBezTo>
                      <a:pt x="8" y="71"/>
                      <a:pt x="0" y="51"/>
                      <a:pt x="6" y="31"/>
                    </a:cubicBezTo>
                    <a:cubicBezTo>
                      <a:pt x="12" y="12"/>
                      <a:pt x="31" y="0"/>
                      <a:pt x="48" y="6"/>
                    </a:cubicBezTo>
                    <a:cubicBezTo>
                      <a:pt x="66" y="11"/>
                      <a:pt x="75" y="32"/>
                      <a:pt x="68" y="51"/>
                    </a:cubicBezTo>
                    <a:close/>
                  </a:path>
                </a:pathLst>
              </a:custGeom>
              <a:solidFill>
                <a:srgbClr val="E8A43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180;p26"/>
              <p:cNvSpPr/>
              <p:nvPr/>
            </p:nvSpPr>
            <p:spPr>
              <a:xfrm>
                <a:off x="1547788" y="1742800"/>
                <a:ext cx="673100" cy="981075"/>
              </a:xfrm>
              <a:custGeom>
                <a:avLst/>
                <a:gdLst/>
                <a:ahLst/>
                <a:cxnLst/>
                <a:rect l="l" t="t" r="r" b="b"/>
                <a:pathLst>
                  <a:path w="312" h="454" extrusionOk="0">
                    <a:moveTo>
                      <a:pt x="0" y="373"/>
                    </a:moveTo>
                    <a:cubicBezTo>
                      <a:pt x="134" y="305"/>
                      <a:pt x="45" y="76"/>
                      <a:pt x="186" y="0"/>
                    </a:cubicBezTo>
                    <a:cubicBezTo>
                      <a:pt x="229" y="31"/>
                      <a:pt x="271" y="62"/>
                      <a:pt x="312" y="92"/>
                    </a:cubicBezTo>
                    <a:cubicBezTo>
                      <a:pt x="172" y="166"/>
                      <a:pt x="254" y="388"/>
                      <a:pt x="121" y="454"/>
                    </a:cubicBezTo>
                    <a:cubicBezTo>
                      <a:pt x="81" y="428"/>
                      <a:pt x="41" y="401"/>
                      <a:pt x="0" y="37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26"/>
              <p:cNvSpPr/>
              <p:nvPr/>
            </p:nvSpPr>
            <p:spPr>
              <a:xfrm>
                <a:off x="1639863" y="1812650"/>
                <a:ext cx="487362" cy="852488"/>
              </a:xfrm>
              <a:custGeom>
                <a:avLst/>
                <a:gdLst/>
                <a:ahLst/>
                <a:cxnLst/>
                <a:rect l="l" t="t" r="r" b="b"/>
                <a:pathLst>
                  <a:path w="225" h="395" extrusionOk="0">
                    <a:moveTo>
                      <a:pt x="156" y="0"/>
                    </a:moveTo>
                    <a:cubicBezTo>
                      <a:pt x="179" y="16"/>
                      <a:pt x="202" y="33"/>
                      <a:pt x="225" y="50"/>
                    </a:cubicBezTo>
                    <a:cubicBezTo>
                      <a:pt x="213" y="58"/>
                      <a:pt x="213" y="71"/>
                      <a:pt x="222" y="77"/>
                    </a:cubicBezTo>
                    <a:cubicBezTo>
                      <a:pt x="140" y="158"/>
                      <a:pt x="177" y="317"/>
                      <a:pt x="99" y="392"/>
                    </a:cubicBezTo>
                    <a:cubicBezTo>
                      <a:pt x="90" y="386"/>
                      <a:pt x="76" y="388"/>
                      <a:pt x="66" y="395"/>
                    </a:cubicBezTo>
                    <a:cubicBezTo>
                      <a:pt x="44" y="381"/>
                      <a:pt x="22" y="366"/>
                      <a:pt x="0" y="351"/>
                    </a:cubicBezTo>
                    <a:cubicBezTo>
                      <a:pt x="11" y="344"/>
                      <a:pt x="10" y="332"/>
                      <a:pt x="1" y="326"/>
                    </a:cubicBezTo>
                    <a:cubicBezTo>
                      <a:pt x="79" y="250"/>
                      <a:pt x="39" y="87"/>
                      <a:pt x="121" y="4"/>
                    </a:cubicBezTo>
                    <a:cubicBezTo>
                      <a:pt x="130" y="10"/>
                      <a:pt x="145" y="8"/>
                      <a:pt x="156"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182;p26"/>
              <p:cNvSpPr/>
              <p:nvPr/>
            </p:nvSpPr>
            <p:spPr>
              <a:xfrm>
                <a:off x="1771625" y="2077762"/>
                <a:ext cx="209550" cy="342900"/>
              </a:xfrm>
              <a:custGeom>
                <a:avLst/>
                <a:gdLst/>
                <a:ahLst/>
                <a:cxnLst/>
                <a:rect l="l" t="t" r="r" b="b"/>
                <a:pathLst>
                  <a:path w="97" h="159" extrusionOk="0">
                    <a:moveTo>
                      <a:pt x="36" y="143"/>
                    </a:moveTo>
                    <a:cubicBezTo>
                      <a:pt x="13" y="127"/>
                      <a:pt x="0" y="86"/>
                      <a:pt x="6" y="51"/>
                    </a:cubicBezTo>
                    <a:cubicBezTo>
                      <a:pt x="11" y="14"/>
                      <a:pt x="37" y="0"/>
                      <a:pt x="61" y="17"/>
                    </a:cubicBezTo>
                    <a:cubicBezTo>
                      <a:pt x="85" y="33"/>
                      <a:pt x="97" y="75"/>
                      <a:pt x="91" y="110"/>
                    </a:cubicBezTo>
                    <a:cubicBezTo>
                      <a:pt x="85" y="145"/>
                      <a:pt x="60" y="159"/>
                      <a:pt x="36" y="14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3" name="Google Shape;1183;p26"/>
              <p:cNvSpPr/>
              <p:nvPr/>
            </p:nvSpPr>
            <p:spPr>
              <a:xfrm>
                <a:off x="1882751" y="1903137"/>
                <a:ext cx="136525" cy="163512"/>
              </a:xfrm>
              <a:custGeom>
                <a:avLst/>
                <a:gdLst/>
                <a:ahLst/>
                <a:cxnLst/>
                <a:rect l="l" t="t" r="r" b="b"/>
                <a:pathLst>
                  <a:path w="63" h="76" extrusionOk="0">
                    <a:moveTo>
                      <a:pt x="18" y="67"/>
                    </a:moveTo>
                    <a:cubicBezTo>
                      <a:pt x="5" y="58"/>
                      <a:pt x="0" y="36"/>
                      <a:pt x="8" y="20"/>
                    </a:cubicBezTo>
                    <a:cubicBezTo>
                      <a:pt x="16" y="4"/>
                      <a:pt x="36" y="0"/>
                      <a:pt x="49" y="9"/>
                    </a:cubicBezTo>
                    <a:cubicBezTo>
                      <a:pt x="62" y="18"/>
                      <a:pt x="63" y="37"/>
                      <a:pt x="54" y="53"/>
                    </a:cubicBezTo>
                    <a:cubicBezTo>
                      <a:pt x="46" y="69"/>
                      <a:pt x="31" y="76"/>
                      <a:pt x="18" y="6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184;p26"/>
              <p:cNvSpPr/>
              <p:nvPr/>
            </p:nvSpPr>
            <p:spPr>
              <a:xfrm>
                <a:off x="1703363" y="2393675"/>
                <a:ext cx="176212" cy="228600"/>
              </a:xfrm>
              <a:custGeom>
                <a:avLst/>
                <a:gdLst/>
                <a:ahLst/>
                <a:cxnLst/>
                <a:rect l="l" t="t" r="r" b="b"/>
                <a:pathLst>
                  <a:path w="82" h="106" extrusionOk="0">
                    <a:moveTo>
                      <a:pt x="0" y="82"/>
                    </a:moveTo>
                    <a:cubicBezTo>
                      <a:pt x="24" y="61"/>
                      <a:pt x="38" y="32"/>
                      <a:pt x="47" y="0"/>
                    </a:cubicBezTo>
                    <a:cubicBezTo>
                      <a:pt x="59" y="8"/>
                      <a:pt x="70" y="16"/>
                      <a:pt x="82" y="24"/>
                    </a:cubicBezTo>
                    <a:cubicBezTo>
                      <a:pt x="73" y="56"/>
                      <a:pt x="59" y="84"/>
                      <a:pt x="35" y="106"/>
                    </a:cubicBezTo>
                    <a:cubicBezTo>
                      <a:pt x="23" y="98"/>
                      <a:pt x="12" y="90"/>
                      <a:pt x="0" y="8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85" name="Google Shape;1185;p26"/>
            <p:cNvGrpSpPr/>
            <p:nvPr/>
          </p:nvGrpSpPr>
          <p:grpSpPr>
            <a:xfrm rot="-5922862">
              <a:off x="5625642" y="1698942"/>
              <a:ext cx="711160" cy="795292"/>
              <a:chOff x="1104876" y="1322112"/>
              <a:chExt cx="711200" cy="795338"/>
            </a:xfrm>
          </p:grpSpPr>
          <p:sp>
            <p:nvSpPr>
              <p:cNvPr id="1186" name="Google Shape;1186;p26"/>
              <p:cNvSpPr/>
              <p:nvPr/>
            </p:nvSpPr>
            <p:spPr>
              <a:xfrm>
                <a:off x="1104876" y="1322112"/>
                <a:ext cx="711200" cy="795338"/>
              </a:xfrm>
              <a:custGeom>
                <a:avLst/>
                <a:gdLst/>
                <a:ahLst/>
                <a:cxnLst/>
                <a:rect l="l" t="t" r="r" b="b"/>
                <a:pathLst>
                  <a:path w="448" h="501" extrusionOk="0">
                    <a:moveTo>
                      <a:pt x="448" y="145"/>
                    </a:moveTo>
                    <a:lnTo>
                      <a:pt x="167" y="501"/>
                    </a:lnTo>
                    <a:lnTo>
                      <a:pt x="0" y="371"/>
                    </a:lnTo>
                    <a:lnTo>
                      <a:pt x="276" y="0"/>
                    </a:lnTo>
                    <a:lnTo>
                      <a:pt x="448" y="14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26"/>
              <p:cNvSpPr/>
              <p:nvPr/>
            </p:nvSpPr>
            <p:spPr>
              <a:xfrm>
                <a:off x="1173138" y="1399900"/>
                <a:ext cx="568325" cy="652463"/>
              </a:xfrm>
              <a:custGeom>
                <a:avLst/>
                <a:gdLst/>
                <a:ahLst/>
                <a:cxnLst/>
                <a:rect l="l" t="t" r="r" b="b"/>
                <a:pathLst>
                  <a:path w="263" h="302" extrusionOk="0">
                    <a:moveTo>
                      <a:pt x="73" y="302"/>
                    </a:moveTo>
                    <a:cubicBezTo>
                      <a:pt x="4" y="247"/>
                      <a:pt x="4" y="247"/>
                      <a:pt x="4" y="247"/>
                    </a:cubicBezTo>
                    <a:cubicBezTo>
                      <a:pt x="10" y="239"/>
                      <a:pt x="8" y="227"/>
                      <a:pt x="0" y="220"/>
                    </a:cubicBezTo>
                    <a:cubicBezTo>
                      <a:pt x="162" y="4"/>
                      <a:pt x="162" y="4"/>
                      <a:pt x="162" y="4"/>
                    </a:cubicBezTo>
                    <a:cubicBezTo>
                      <a:pt x="171" y="11"/>
                      <a:pt x="183" y="9"/>
                      <a:pt x="190" y="0"/>
                    </a:cubicBezTo>
                    <a:cubicBezTo>
                      <a:pt x="261" y="60"/>
                      <a:pt x="261" y="60"/>
                      <a:pt x="261" y="60"/>
                    </a:cubicBezTo>
                    <a:cubicBezTo>
                      <a:pt x="254" y="69"/>
                      <a:pt x="255" y="82"/>
                      <a:pt x="263" y="89"/>
                    </a:cubicBezTo>
                    <a:cubicBezTo>
                      <a:pt x="99" y="298"/>
                      <a:pt x="99" y="298"/>
                      <a:pt x="99" y="298"/>
                    </a:cubicBezTo>
                    <a:cubicBezTo>
                      <a:pt x="91" y="292"/>
                      <a:pt x="79" y="293"/>
                      <a:pt x="73" y="302"/>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26"/>
              <p:cNvSpPr/>
              <p:nvPr/>
            </p:nvSpPr>
            <p:spPr>
              <a:xfrm>
                <a:off x="1325538" y="1611037"/>
                <a:ext cx="254000" cy="249237"/>
              </a:xfrm>
              <a:custGeom>
                <a:avLst/>
                <a:gdLst/>
                <a:ahLst/>
                <a:cxnLst/>
                <a:rect l="l" t="t" r="r" b="b"/>
                <a:pathLst>
                  <a:path w="118" h="115" extrusionOk="0">
                    <a:moveTo>
                      <a:pt x="89" y="19"/>
                    </a:moveTo>
                    <a:cubicBezTo>
                      <a:pt x="112" y="39"/>
                      <a:pt x="118" y="72"/>
                      <a:pt x="102" y="93"/>
                    </a:cubicBezTo>
                    <a:cubicBezTo>
                      <a:pt x="86" y="114"/>
                      <a:pt x="54" y="115"/>
                      <a:pt x="30" y="96"/>
                    </a:cubicBezTo>
                    <a:cubicBezTo>
                      <a:pt x="6" y="77"/>
                      <a:pt x="0" y="44"/>
                      <a:pt x="16" y="23"/>
                    </a:cubicBezTo>
                    <a:cubicBezTo>
                      <a:pt x="32" y="1"/>
                      <a:pt x="65" y="0"/>
                      <a:pt x="89" y="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26"/>
              <p:cNvSpPr/>
              <p:nvPr/>
            </p:nvSpPr>
            <p:spPr>
              <a:xfrm>
                <a:off x="1260451" y="1838050"/>
                <a:ext cx="136525" cy="127000"/>
              </a:xfrm>
              <a:custGeom>
                <a:avLst/>
                <a:gdLst/>
                <a:ahLst/>
                <a:cxnLst/>
                <a:rect l="l" t="t" r="r" b="b"/>
                <a:pathLst>
                  <a:path w="63" h="59" extrusionOk="0">
                    <a:moveTo>
                      <a:pt x="47" y="10"/>
                    </a:moveTo>
                    <a:cubicBezTo>
                      <a:pt x="59" y="20"/>
                      <a:pt x="63" y="37"/>
                      <a:pt x="54" y="48"/>
                    </a:cubicBezTo>
                    <a:cubicBezTo>
                      <a:pt x="46" y="59"/>
                      <a:pt x="29" y="59"/>
                      <a:pt x="17" y="50"/>
                    </a:cubicBezTo>
                    <a:cubicBezTo>
                      <a:pt x="4" y="40"/>
                      <a:pt x="0" y="23"/>
                      <a:pt x="9" y="12"/>
                    </a:cubicBezTo>
                    <a:cubicBezTo>
                      <a:pt x="17" y="1"/>
                      <a:pt x="34" y="0"/>
                      <a:pt x="47" y="1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26"/>
              <p:cNvSpPr/>
              <p:nvPr/>
            </p:nvSpPr>
            <p:spPr>
              <a:xfrm>
                <a:off x="1493813" y="1455462"/>
                <a:ext cx="187325" cy="207963"/>
              </a:xfrm>
              <a:custGeom>
                <a:avLst/>
                <a:gdLst/>
                <a:ahLst/>
                <a:cxnLst/>
                <a:rect l="l" t="t" r="r" b="b"/>
                <a:pathLst>
                  <a:path w="118" h="131" extrusionOk="0">
                    <a:moveTo>
                      <a:pt x="118" y="42"/>
                    </a:moveTo>
                    <a:lnTo>
                      <a:pt x="49" y="131"/>
                    </a:lnTo>
                    <a:lnTo>
                      <a:pt x="0" y="91"/>
                    </a:lnTo>
                    <a:lnTo>
                      <a:pt x="69" y="0"/>
                    </a:lnTo>
                    <a:lnTo>
                      <a:pt x="118" y="4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1" name="Google Shape;1191;p26"/>
            <p:cNvGrpSpPr/>
            <p:nvPr/>
          </p:nvGrpSpPr>
          <p:grpSpPr>
            <a:xfrm>
              <a:off x="4987626" y="3287587"/>
              <a:ext cx="776288" cy="515938"/>
              <a:chOff x="2883888" y="2147612"/>
              <a:chExt cx="776288" cy="515938"/>
            </a:xfrm>
          </p:grpSpPr>
          <p:sp>
            <p:nvSpPr>
              <p:cNvPr id="1192" name="Google Shape;1192;p26"/>
              <p:cNvSpPr/>
              <p:nvPr/>
            </p:nvSpPr>
            <p:spPr>
              <a:xfrm>
                <a:off x="2883888" y="2147612"/>
                <a:ext cx="776288" cy="515938"/>
              </a:xfrm>
              <a:custGeom>
                <a:avLst/>
                <a:gdLst/>
                <a:ahLst/>
                <a:cxnLst/>
                <a:rect l="l" t="t" r="r" b="b"/>
                <a:pathLst>
                  <a:path w="489" h="325" extrusionOk="0">
                    <a:moveTo>
                      <a:pt x="489" y="220"/>
                    </a:moveTo>
                    <a:lnTo>
                      <a:pt x="51" y="325"/>
                    </a:lnTo>
                    <a:lnTo>
                      <a:pt x="0" y="118"/>
                    </a:lnTo>
                    <a:lnTo>
                      <a:pt x="447" y="0"/>
                    </a:lnTo>
                    <a:lnTo>
                      <a:pt x="489" y="22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26"/>
              <p:cNvSpPr/>
              <p:nvPr/>
            </p:nvSpPr>
            <p:spPr>
              <a:xfrm>
                <a:off x="2929926" y="2201587"/>
                <a:ext cx="687387" cy="414337"/>
              </a:xfrm>
              <a:custGeom>
                <a:avLst/>
                <a:gdLst/>
                <a:ahLst/>
                <a:cxnLst/>
                <a:rect l="l" t="t" r="r" b="b"/>
                <a:pathLst>
                  <a:path w="318" h="192" extrusionOk="0">
                    <a:moveTo>
                      <a:pt x="20" y="178"/>
                    </a:moveTo>
                    <a:cubicBezTo>
                      <a:pt x="0" y="93"/>
                      <a:pt x="0" y="93"/>
                      <a:pt x="0" y="93"/>
                    </a:cubicBezTo>
                    <a:cubicBezTo>
                      <a:pt x="10" y="90"/>
                      <a:pt x="16" y="80"/>
                      <a:pt x="14" y="69"/>
                    </a:cubicBezTo>
                    <a:cubicBezTo>
                      <a:pt x="275" y="0"/>
                      <a:pt x="275" y="0"/>
                      <a:pt x="275" y="0"/>
                    </a:cubicBezTo>
                    <a:cubicBezTo>
                      <a:pt x="277" y="11"/>
                      <a:pt x="288" y="18"/>
                      <a:pt x="300" y="15"/>
                    </a:cubicBezTo>
                    <a:cubicBezTo>
                      <a:pt x="318" y="106"/>
                      <a:pt x="318" y="106"/>
                      <a:pt x="318" y="106"/>
                    </a:cubicBezTo>
                    <a:cubicBezTo>
                      <a:pt x="306" y="108"/>
                      <a:pt x="299" y="119"/>
                      <a:pt x="301" y="130"/>
                    </a:cubicBezTo>
                    <a:cubicBezTo>
                      <a:pt x="43" y="192"/>
                      <a:pt x="43" y="192"/>
                      <a:pt x="43" y="192"/>
                    </a:cubicBezTo>
                    <a:cubicBezTo>
                      <a:pt x="41" y="182"/>
                      <a:pt x="30" y="176"/>
                      <a:pt x="20" y="17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26"/>
              <p:cNvSpPr/>
              <p:nvPr/>
            </p:nvSpPr>
            <p:spPr>
              <a:xfrm>
                <a:off x="3147413" y="2282550"/>
                <a:ext cx="231775" cy="261937"/>
              </a:xfrm>
              <a:custGeom>
                <a:avLst/>
                <a:gdLst/>
                <a:ahLst/>
                <a:cxnLst/>
                <a:rect l="l" t="t" r="r" b="b"/>
                <a:pathLst>
                  <a:path w="107" h="121" extrusionOk="0">
                    <a:moveTo>
                      <a:pt x="101" y="49"/>
                    </a:moveTo>
                    <a:cubicBezTo>
                      <a:pt x="107" y="79"/>
                      <a:pt x="91" y="109"/>
                      <a:pt x="66" y="115"/>
                    </a:cubicBezTo>
                    <a:cubicBezTo>
                      <a:pt x="40" y="121"/>
                      <a:pt x="14" y="102"/>
                      <a:pt x="7" y="73"/>
                    </a:cubicBezTo>
                    <a:cubicBezTo>
                      <a:pt x="0" y="43"/>
                      <a:pt x="16" y="14"/>
                      <a:pt x="42" y="7"/>
                    </a:cubicBezTo>
                    <a:cubicBezTo>
                      <a:pt x="68" y="0"/>
                      <a:pt x="94" y="19"/>
                      <a:pt x="101" y="4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26"/>
              <p:cNvSpPr/>
              <p:nvPr/>
            </p:nvSpPr>
            <p:spPr>
              <a:xfrm>
                <a:off x="3002950" y="2400025"/>
                <a:ext cx="120650" cy="136525"/>
              </a:xfrm>
              <a:custGeom>
                <a:avLst/>
                <a:gdLst/>
                <a:ahLst/>
                <a:cxnLst/>
                <a:rect l="l" t="t" r="r" b="b"/>
                <a:pathLst>
                  <a:path w="56" h="63" extrusionOk="0">
                    <a:moveTo>
                      <a:pt x="52" y="26"/>
                    </a:moveTo>
                    <a:cubicBezTo>
                      <a:pt x="56" y="41"/>
                      <a:pt x="48" y="56"/>
                      <a:pt x="34" y="60"/>
                    </a:cubicBezTo>
                    <a:cubicBezTo>
                      <a:pt x="21" y="63"/>
                      <a:pt x="7" y="53"/>
                      <a:pt x="4" y="38"/>
                    </a:cubicBezTo>
                    <a:cubicBezTo>
                      <a:pt x="0" y="22"/>
                      <a:pt x="8" y="7"/>
                      <a:pt x="21" y="3"/>
                    </a:cubicBezTo>
                    <a:cubicBezTo>
                      <a:pt x="35" y="0"/>
                      <a:pt x="49" y="10"/>
                      <a:pt x="52" y="2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26"/>
              <p:cNvSpPr/>
              <p:nvPr/>
            </p:nvSpPr>
            <p:spPr>
              <a:xfrm>
                <a:off x="3380775" y="2290487"/>
                <a:ext cx="195263" cy="141288"/>
              </a:xfrm>
              <a:custGeom>
                <a:avLst/>
                <a:gdLst/>
                <a:ahLst/>
                <a:cxnLst/>
                <a:rect l="l" t="t" r="r" b="b"/>
                <a:pathLst>
                  <a:path w="123" h="89" extrusionOk="0">
                    <a:moveTo>
                      <a:pt x="123" y="62"/>
                    </a:moveTo>
                    <a:lnTo>
                      <a:pt x="14" y="89"/>
                    </a:lnTo>
                    <a:lnTo>
                      <a:pt x="0" y="27"/>
                    </a:lnTo>
                    <a:lnTo>
                      <a:pt x="111" y="0"/>
                    </a:lnTo>
                    <a:lnTo>
                      <a:pt x="123" y="6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7" name="Google Shape;1197;p26"/>
            <p:cNvGrpSpPr/>
            <p:nvPr/>
          </p:nvGrpSpPr>
          <p:grpSpPr>
            <a:xfrm rot="-1040975">
              <a:off x="6466619" y="1380173"/>
              <a:ext cx="742947" cy="987422"/>
              <a:chOff x="2964638" y="2028550"/>
              <a:chExt cx="742950" cy="987425"/>
            </a:xfrm>
          </p:grpSpPr>
          <p:sp>
            <p:nvSpPr>
              <p:cNvPr id="1198" name="Google Shape;1198;p26"/>
              <p:cNvSpPr/>
              <p:nvPr/>
            </p:nvSpPr>
            <p:spPr>
              <a:xfrm>
                <a:off x="2964638" y="2028550"/>
                <a:ext cx="742950" cy="987425"/>
              </a:xfrm>
              <a:custGeom>
                <a:avLst/>
                <a:gdLst/>
                <a:ahLst/>
                <a:cxnLst/>
                <a:rect l="l" t="t" r="r" b="b"/>
                <a:pathLst>
                  <a:path w="344" h="457" extrusionOk="0">
                    <a:moveTo>
                      <a:pt x="263" y="0"/>
                    </a:moveTo>
                    <a:cubicBezTo>
                      <a:pt x="160" y="165"/>
                      <a:pt x="344" y="292"/>
                      <a:pt x="244" y="441"/>
                    </a:cubicBezTo>
                    <a:cubicBezTo>
                      <a:pt x="193" y="446"/>
                      <a:pt x="142" y="451"/>
                      <a:pt x="92" y="457"/>
                    </a:cubicBezTo>
                    <a:cubicBezTo>
                      <a:pt x="187" y="308"/>
                      <a:pt x="0" y="183"/>
                      <a:pt x="98" y="18"/>
                    </a:cubicBezTo>
                    <a:cubicBezTo>
                      <a:pt x="153" y="12"/>
                      <a:pt x="208" y="6"/>
                      <a:pt x="26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26"/>
              <p:cNvSpPr/>
              <p:nvPr/>
            </p:nvSpPr>
            <p:spPr>
              <a:xfrm>
                <a:off x="3080525" y="2082525"/>
                <a:ext cx="512763" cy="887413"/>
              </a:xfrm>
              <a:custGeom>
                <a:avLst/>
                <a:gdLst/>
                <a:ahLst/>
                <a:cxnLst/>
                <a:rect l="l" t="t" r="r" b="b"/>
                <a:pathLst>
                  <a:path w="237" h="411" extrusionOk="0">
                    <a:moveTo>
                      <a:pt x="165" y="402"/>
                    </a:moveTo>
                    <a:cubicBezTo>
                      <a:pt x="138" y="405"/>
                      <a:pt x="110" y="408"/>
                      <a:pt x="82" y="411"/>
                    </a:cubicBezTo>
                    <a:cubicBezTo>
                      <a:pt x="89" y="398"/>
                      <a:pt x="83" y="388"/>
                      <a:pt x="72" y="389"/>
                    </a:cubicBezTo>
                    <a:cubicBezTo>
                      <a:pt x="111" y="272"/>
                      <a:pt x="0" y="166"/>
                      <a:pt x="39" y="39"/>
                    </a:cubicBezTo>
                    <a:cubicBezTo>
                      <a:pt x="51" y="37"/>
                      <a:pt x="64" y="25"/>
                      <a:pt x="71" y="10"/>
                    </a:cubicBezTo>
                    <a:cubicBezTo>
                      <a:pt x="100" y="6"/>
                      <a:pt x="130" y="3"/>
                      <a:pt x="160" y="0"/>
                    </a:cubicBezTo>
                    <a:cubicBezTo>
                      <a:pt x="153" y="15"/>
                      <a:pt x="159" y="25"/>
                      <a:pt x="170" y="24"/>
                    </a:cubicBezTo>
                    <a:cubicBezTo>
                      <a:pt x="128" y="152"/>
                      <a:pt x="237" y="259"/>
                      <a:pt x="196" y="376"/>
                    </a:cubicBezTo>
                    <a:cubicBezTo>
                      <a:pt x="184" y="378"/>
                      <a:pt x="172" y="389"/>
                      <a:pt x="165" y="40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26"/>
              <p:cNvSpPr/>
              <p:nvPr/>
            </p:nvSpPr>
            <p:spPr>
              <a:xfrm>
                <a:off x="3199588" y="2401612"/>
                <a:ext cx="280988" cy="280988"/>
              </a:xfrm>
              <a:custGeom>
                <a:avLst/>
                <a:gdLst/>
                <a:ahLst/>
                <a:cxnLst/>
                <a:rect l="l" t="t" r="r" b="b"/>
                <a:pathLst>
                  <a:path w="130" h="130" extrusionOk="0">
                    <a:moveTo>
                      <a:pt x="48" y="4"/>
                    </a:moveTo>
                    <a:cubicBezTo>
                      <a:pt x="78" y="0"/>
                      <a:pt x="109" y="26"/>
                      <a:pt x="120" y="60"/>
                    </a:cubicBezTo>
                    <a:cubicBezTo>
                      <a:pt x="130" y="93"/>
                      <a:pt x="112" y="123"/>
                      <a:pt x="82" y="126"/>
                    </a:cubicBezTo>
                    <a:cubicBezTo>
                      <a:pt x="52" y="130"/>
                      <a:pt x="22" y="105"/>
                      <a:pt x="11" y="72"/>
                    </a:cubicBezTo>
                    <a:cubicBezTo>
                      <a:pt x="0" y="38"/>
                      <a:pt x="17" y="7"/>
                      <a:pt x="48" y="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1" name="Google Shape;1201;p26"/>
              <p:cNvSpPr/>
              <p:nvPr/>
            </p:nvSpPr>
            <p:spPr>
              <a:xfrm>
                <a:off x="3329763" y="2734987"/>
                <a:ext cx="125413" cy="146050"/>
              </a:xfrm>
              <a:custGeom>
                <a:avLst/>
                <a:gdLst/>
                <a:ahLst/>
                <a:cxnLst/>
                <a:rect l="l" t="t" r="r" b="b"/>
                <a:pathLst>
                  <a:path w="58" h="68" extrusionOk="0">
                    <a:moveTo>
                      <a:pt x="27" y="1"/>
                    </a:moveTo>
                    <a:cubicBezTo>
                      <a:pt x="43" y="0"/>
                      <a:pt x="58" y="13"/>
                      <a:pt x="57" y="31"/>
                    </a:cubicBezTo>
                    <a:cubicBezTo>
                      <a:pt x="56" y="48"/>
                      <a:pt x="40" y="64"/>
                      <a:pt x="24" y="66"/>
                    </a:cubicBezTo>
                    <a:cubicBezTo>
                      <a:pt x="8" y="68"/>
                      <a:pt x="0" y="54"/>
                      <a:pt x="0" y="37"/>
                    </a:cubicBezTo>
                    <a:cubicBezTo>
                      <a:pt x="1" y="19"/>
                      <a:pt x="12" y="3"/>
                      <a:pt x="27" y="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26"/>
              <p:cNvSpPr/>
              <p:nvPr/>
            </p:nvSpPr>
            <p:spPr>
              <a:xfrm>
                <a:off x="3231338" y="2130150"/>
                <a:ext cx="130175" cy="252413"/>
              </a:xfrm>
              <a:custGeom>
                <a:avLst/>
                <a:gdLst/>
                <a:ahLst/>
                <a:cxnLst/>
                <a:rect l="l" t="t" r="r" b="b"/>
                <a:pathLst>
                  <a:path w="60" h="117" extrusionOk="0">
                    <a:moveTo>
                      <a:pt x="60" y="0"/>
                    </a:moveTo>
                    <a:cubicBezTo>
                      <a:pt x="46" y="39"/>
                      <a:pt x="47" y="76"/>
                      <a:pt x="53" y="111"/>
                    </a:cubicBezTo>
                    <a:cubicBezTo>
                      <a:pt x="37" y="113"/>
                      <a:pt x="22" y="115"/>
                      <a:pt x="7" y="117"/>
                    </a:cubicBezTo>
                    <a:cubicBezTo>
                      <a:pt x="0" y="81"/>
                      <a:pt x="0" y="44"/>
                      <a:pt x="13" y="5"/>
                    </a:cubicBezTo>
                    <a:cubicBezTo>
                      <a:pt x="29" y="4"/>
                      <a:pt x="45" y="2"/>
                      <a:pt x="6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03" name="Google Shape;1203;p26"/>
            <p:cNvSpPr/>
            <p:nvPr/>
          </p:nvSpPr>
          <p:spPr>
            <a:xfrm>
              <a:off x="6485940" y="2282604"/>
              <a:ext cx="209125" cy="13662"/>
            </a:xfrm>
            <a:custGeom>
              <a:avLst/>
              <a:gdLst/>
              <a:ahLst/>
              <a:cxnLst/>
              <a:rect l="l" t="t" r="r" b="b"/>
              <a:pathLst>
                <a:path w="94" h="6" extrusionOk="0">
                  <a:moveTo>
                    <a:pt x="1" y="0"/>
                  </a:moveTo>
                  <a:cubicBezTo>
                    <a:pt x="0" y="2"/>
                    <a:pt x="0" y="3"/>
                    <a:pt x="0" y="5"/>
                  </a:cubicBezTo>
                  <a:cubicBezTo>
                    <a:pt x="0" y="5"/>
                    <a:pt x="0" y="5"/>
                    <a:pt x="0" y="6"/>
                  </a:cubicBezTo>
                  <a:cubicBezTo>
                    <a:pt x="0" y="6"/>
                    <a:pt x="0" y="5"/>
                    <a:pt x="0" y="5"/>
                  </a:cubicBezTo>
                  <a:cubicBezTo>
                    <a:pt x="0" y="3"/>
                    <a:pt x="0" y="2"/>
                    <a:pt x="1" y="0"/>
                  </a:cubicBezTo>
                  <a:cubicBezTo>
                    <a:pt x="1" y="0"/>
                    <a:pt x="1" y="0"/>
                    <a:pt x="1" y="0"/>
                  </a:cubicBezTo>
                  <a:moveTo>
                    <a:pt x="93" y="0"/>
                  </a:moveTo>
                  <a:cubicBezTo>
                    <a:pt x="93" y="0"/>
                    <a:pt x="93" y="0"/>
                    <a:pt x="93" y="0"/>
                  </a:cubicBezTo>
                  <a:cubicBezTo>
                    <a:pt x="93" y="2"/>
                    <a:pt x="94" y="3"/>
                    <a:pt x="94" y="5"/>
                  </a:cubicBezTo>
                  <a:cubicBezTo>
                    <a:pt x="94" y="5"/>
                    <a:pt x="94" y="6"/>
                    <a:pt x="94" y="6"/>
                  </a:cubicBezTo>
                  <a:cubicBezTo>
                    <a:pt x="94" y="6"/>
                    <a:pt x="94" y="5"/>
                    <a:pt x="94" y="5"/>
                  </a:cubicBezTo>
                  <a:cubicBezTo>
                    <a:pt x="94" y="3"/>
                    <a:pt x="93" y="2"/>
                    <a:pt x="93" y="0"/>
                  </a:cubicBezTo>
                </a:path>
              </a:pathLst>
            </a:custGeom>
            <a:solidFill>
              <a:srgbClr val="CFCFC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04" name="Google Shape;1204;p26"/>
            <p:cNvGrpSpPr/>
            <p:nvPr/>
          </p:nvGrpSpPr>
          <p:grpSpPr>
            <a:xfrm>
              <a:off x="7848938" y="2760362"/>
              <a:ext cx="231775" cy="222250"/>
              <a:chOff x="1501751" y="2239687"/>
              <a:chExt cx="231775" cy="222250"/>
            </a:xfrm>
          </p:grpSpPr>
          <p:sp>
            <p:nvSpPr>
              <p:cNvPr id="1205" name="Google Shape;1205;p26"/>
              <p:cNvSpPr/>
              <p:nvPr/>
            </p:nvSpPr>
            <p:spPr>
              <a:xfrm>
                <a:off x="1501751" y="2239687"/>
                <a:ext cx="231775" cy="222250"/>
              </a:xfrm>
              <a:custGeom>
                <a:avLst/>
                <a:gdLst/>
                <a:ahLst/>
                <a:cxnLst/>
                <a:rect l="l" t="t" r="r" b="b"/>
                <a:pathLst>
                  <a:path w="107" h="103" extrusionOk="0">
                    <a:moveTo>
                      <a:pt x="103" y="44"/>
                    </a:moveTo>
                    <a:cubicBezTo>
                      <a:pt x="107" y="70"/>
                      <a:pt x="88" y="94"/>
                      <a:pt x="61" y="98"/>
                    </a:cubicBezTo>
                    <a:cubicBezTo>
                      <a:pt x="34" y="103"/>
                      <a:pt x="8" y="85"/>
                      <a:pt x="4" y="59"/>
                    </a:cubicBezTo>
                    <a:cubicBezTo>
                      <a:pt x="0" y="33"/>
                      <a:pt x="19" y="8"/>
                      <a:pt x="46" y="4"/>
                    </a:cubicBezTo>
                    <a:cubicBezTo>
                      <a:pt x="73" y="0"/>
                      <a:pt x="99" y="18"/>
                      <a:pt x="103" y="4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26"/>
              <p:cNvSpPr/>
              <p:nvPr/>
            </p:nvSpPr>
            <p:spPr>
              <a:xfrm>
                <a:off x="1511275" y="2239687"/>
                <a:ext cx="222250" cy="220662"/>
              </a:xfrm>
              <a:custGeom>
                <a:avLst/>
                <a:gdLst/>
                <a:ahLst/>
                <a:cxnLst/>
                <a:rect l="l" t="t" r="r" b="b"/>
                <a:pathLst>
                  <a:path w="103" h="102" extrusionOk="0">
                    <a:moveTo>
                      <a:pt x="99" y="44"/>
                    </a:moveTo>
                    <a:cubicBezTo>
                      <a:pt x="103" y="70"/>
                      <a:pt x="85" y="94"/>
                      <a:pt x="59" y="98"/>
                    </a:cubicBezTo>
                    <a:cubicBezTo>
                      <a:pt x="33" y="102"/>
                      <a:pt x="9" y="84"/>
                      <a:pt x="5" y="58"/>
                    </a:cubicBezTo>
                    <a:cubicBezTo>
                      <a:pt x="0" y="32"/>
                      <a:pt x="18" y="8"/>
                      <a:pt x="44" y="4"/>
                    </a:cubicBezTo>
                    <a:cubicBezTo>
                      <a:pt x="70" y="0"/>
                      <a:pt x="95" y="18"/>
                      <a:pt x="99" y="4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7" name="Google Shape;1207;p26"/>
              <p:cNvSpPr/>
              <p:nvPr/>
            </p:nvSpPr>
            <p:spPr>
              <a:xfrm>
                <a:off x="1541438" y="2268262"/>
                <a:ext cx="161925" cy="163512"/>
              </a:xfrm>
              <a:custGeom>
                <a:avLst/>
                <a:gdLst/>
                <a:ahLst/>
                <a:cxnLst/>
                <a:rect l="l" t="t" r="r" b="b"/>
                <a:pathLst>
                  <a:path w="75" h="76" extrusionOk="0">
                    <a:moveTo>
                      <a:pt x="72" y="33"/>
                    </a:moveTo>
                    <a:cubicBezTo>
                      <a:pt x="75" y="52"/>
                      <a:pt x="62" y="70"/>
                      <a:pt x="43" y="73"/>
                    </a:cubicBezTo>
                    <a:cubicBezTo>
                      <a:pt x="24" y="76"/>
                      <a:pt x="6" y="63"/>
                      <a:pt x="3" y="43"/>
                    </a:cubicBezTo>
                    <a:cubicBezTo>
                      <a:pt x="0" y="24"/>
                      <a:pt x="13" y="6"/>
                      <a:pt x="32" y="3"/>
                    </a:cubicBezTo>
                    <a:cubicBezTo>
                      <a:pt x="51" y="0"/>
                      <a:pt x="69" y="13"/>
                      <a:pt x="72" y="3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8" name="Google Shape;1208;p26"/>
            <p:cNvGrpSpPr/>
            <p:nvPr/>
          </p:nvGrpSpPr>
          <p:grpSpPr>
            <a:xfrm>
              <a:off x="7747101" y="3820375"/>
              <a:ext cx="157163" cy="209550"/>
              <a:chOff x="1971651" y="842687"/>
              <a:chExt cx="157163" cy="209550"/>
            </a:xfrm>
          </p:grpSpPr>
          <p:sp>
            <p:nvSpPr>
              <p:cNvPr id="1209" name="Google Shape;1209;p26"/>
              <p:cNvSpPr/>
              <p:nvPr/>
            </p:nvSpPr>
            <p:spPr>
              <a:xfrm>
                <a:off x="1971651" y="842687"/>
                <a:ext cx="157162" cy="209550"/>
              </a:xfrm>
              <a:custGeom>
                <a:avLst/>
                <a:gdLst/>
                <a:ahLst/>
                <a:cxnLst/>
                <a:rect l="l" t="t" r="r" b="b"/>
                <a:pathLst>
                  <a:path w="73" h="97" extrusionOk="0">
                    <a:moveTo>
                      <a:pt x="72" y="49"/>
                    </a:moveTo>
                    <a:cubicBezTo>
                      <a:pt x="72" y="76"/>
                      <a:pt x="56" y="97"/>
                      <a:pt x="36" y="97"/>
                    </a:cubicBezTo>
                    <a:cubicBezTo>
                      <a:pt x="16" y="97"/>
                      <a:pt x="0" y="75"/>
                      <a:pt x="0" y="48"/>
                    </a:cubicBezTo>
                    <a:cubicBezTo>
                      <a:pt x="0" y="22"/>
                      <a:pt x="16" y="0"/>
                      <a:pt x="36" y="0"/>
                    </a:cubicBezTo>
                    <a:cubicBezTo>
                      <a:pt x="56" y="0"/>
                      <a:pt x="73" y="22"/>
                      <a:pt x="72" y="4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0" name="Google Shape;1210;p26"/>
              <p:cNvSpPr/>
              <p:nvPr/>
            </p:nvSpPr>
            <p:spPr>
              <a:xfrm>
                <a:off x="1978001" y="842687"/>
                <a:ext cx="150813" cy="209550"/>
              </a:xfrm>
              <a:custGeom>
                <a:avLst/>
                <a:gdLst/>
                <a:ahLst/>
                <a:cxnLst/>
                <a:rect l="l" t="t" r="r" b="b"/>
                <a:pathLst>
                  <a:path w="70" h="97" extrusionOk="0">
                    <a:moveTo>
                      <a:pt x="69" y="49"/>
                    </a:moveTo>
                    <a:cubicBezTo>
                      <a:pt x="69" y="76"/>
                      <a:pt x="53" y="97"/>
                      <a:pt x="34" y="97"/>
                    </a:cubicBezTo>
                    <a:cubicBezTo>
                      <a:pt x="15" y="97"/>
                      <a:pt x="0" y="75"/>
                      <a:pt x="0" y="48"/>
                    </a:cubicBezTo>
                    <a:cubicBezTo>
                      <a:pt x="0" y="22"/>
                      <a:pt x="16" y="0"/>
                      <a:pt x="35" y="0"/>
                    </a:cubicBezTo>
                    <a:cubicBezTo>
                      <a:pt x="54" y="0"/>
                      <a:pt x="70" y="22"/>
                      <a:pt x="69" y="4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1" name="Google Shape;1211;p26"/>
              <p:cNvSpPr/>
              <p:nvPr/>
            </p:nvSpPr>
            <p:spPr>
              <a:xfrm>
                <a:off x="1997051" y="869675"/>
                <a:ext cx="109538" cy="153987"/>
              </a:xfrm>
              <a:custGeom>
                <a:avLst/>
                <a:gdLst/>
                <a:ahLst/>
                <a:cxnLst/>
                <a:rect l="l" t="t" r="r" b="b"/>
                <a:pathLst>
                  <a:path w="51" h="71" extrusionOk="0">
                    <a:moveTo>
                      <a:pt x="51" y="36"/>
                    </a:moveTo>
                    <a:cubicBezTo>
                      <a:pt x="51" y="56"/>
                      <a:pt x="39" y="71"/>
                      <a:pt x="25" y="71"/>
                    </a:cubicBezTo>
                    <a:cubicBezTo>
                      <a:pt x="11" y="71"/>
                      <a:pt x="0" y="55"/>
                      <a:pt x="0" y="35"/>
                    </a:cubicBezTo>
                    <a:cubicBezTo>
                      <a:pt x="0" y="16"/>
                      <a:pt x="12" y="0"/>
                      <a:pt x="26" y="0"/>
                    </a:cubicBezTo>
                    <a:cubicBezTo>
                      <a:pt x="40" y="0"/>
                      <a:pt x="51" y="16"/>
                      <a:pt x="51"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2" name="Google Shape;1212;p26"/>
            <p:cNvGrpSpPr/>
            <p:nvPr/>
          </p:nvGrpSpPr>
          <p:grpSpPr>
            <a:xfrm>
              <a:off x="4807863" y="3352025"/>
              <a:ext cx="269875" cy="260350"/>
              <a:chOff x="3500963" y="1514187"/>
              <a:chExt cx="269875" cy="260350"/>
            </a:xfrm>
          </p:grpSpPr>
          <p:sp>
            <p:nvSpPr>
              <p:cNvPr id="1213" name="Google Shape;1213;p26"/>
              <p:cNvSpPr/>
              <p:nvPr/>
            </p:nvSpPr>
            <p:spPr>
              <a:xfrm>
                <a:off x="3500963" y="1514187"/>
                <a:ext cx="269875" cy="260350"/>
              </a:xfrm>
              <a:custGeom>
                <a:avLst/>
                <a:gdLst/>
                <a:ahLst/>
                <a:cxnLst/>
                <a:rect l="l" t="t" r="r" b="b"/>
                <a:pathLst>
                  <a:path w="125" h="121" extrusionOk="0">
                    <a:moveTo>
                      <a:pt x="120" y="51"/>
                    </a:moveTo>
                    <a:cubicBezTo>
                      <a:pt x="125" y="82"/>
                      <a:pt x="103" y="111"/>
                      <a:pt x="72" y="116"/>
                    </a:cubicBezTo>
                    <a:cubicBezTo>
                      <a:pt x="40" y="121"/>
                      <a:pt x="10" y="101"/>
                      <a:pt x="5" y="70"/>
                    </a:cubicBezTo>
                    <a:cubicBezTo>
                      <a:pt x="0" y="40"/>
                      <a:pt x="22" y="11"/>
                      <a:pt x="54" y="5"/>
                    </a:cubicBezTo>
                    <a:cubicBezTo>
                      <a:pt x="85" y="0"/>
                      <a:pt x="115" y="21"/>
                      <a:pt x="120" y="5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26"/>
              <p:cNvSpPr/>
              <p:nvPr/>
            </p:nvSpPr>
            <p:spPr>
              <a:xfrm>
                <a:off x="3512076" y="1514187"/>
                <a:ext cx="258763" cy="260350"/>
              </a:xfrm>
              <a:custGeom>
                <a:avLst/>
                <a:gdLst/>
                <a:ahLst/>
                <a:cxnLst/>
                <a:rect l="l" t="t" r="r" b="b"/>
                <a:pathLst>
                  <a:path w="120" h="121" extrusionOk="0">
                    <a:moveTo>
                      <a:pt x="115" y="51"/>
                    </a:moveTo>
                    <a:cubicBezTo>
                      <a:pt x="120" y="82"/>
                      <a:pt x="99" y="111"/>
                      <a:pt x="69" y="116"/>
                    </a:cubicBezTo>
                    <a:cubicBezTo>
                      <a:pt x="39" y="121"/>
                      <a:pt x="10" y="100"/>
                      <a:pt x="5" y="69"/>
                    </a:cubicBezTo>
                    <a:cubicBezTo>
                      <a:pt x="0" y="39"/>
                      <a:pt x="21" y="10"/>
                      <a:pt x="51" y="5"/>
                    </a:cubicBezTo>
                    <a:cubicBezTo>
                      <a:pt x="81" y="0"/>
                      <a:pt x="110" y="21"/>
                      <a:pt x="115" y="5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26"/>
              <p:cNvSpPr/>
              <p:nvPr/>
            </p:nvSpPr>
            <p:spPr>
              <a:xfrm>
                <a:off x="3547001" y="1547525"/>
                <a:ext cx="190500" cy="192088"/>
              </a:xfrm>
              <a:custGeom>
                <a:avLst/>
                <a:gdLst/>
                <a:ahLst/>
                <a:cxnLst/>
                <a:rect l="l" t="t" r="r" b="b"/>
                <a:pathLst>
                  <a:path w="88" h="89" extrusionOk="0">
                    <a:moveTo>
                      <a:pt x="85" y="38"/>
                    </a:moveTo>
                    <a:cubicBezTo>
                      <a:pt x="88" y="60"/>
                      <a:pt x="73" y="81"/>
                      <a:pt x="51" y="85"/>
                    </a:cubicBezTo>
                    <a:cubicBezTo>
                      <a:pt x="28" y="89"/>
                      <a:pt x="7" y="73"/>
                      <a:pt x="3" y="51"/>
                    </a:cubicBezTo>
                    <a:cubicBezTo>
                      <a:pt x="0" y="28"/>
                      <a:pt x="15" y="7"/>
                      <a:pt x="37" y="4"/>
                    </a:cubicBezTo>
                    <a:cubicBezTo>
                      <a:pt x="60" y="0"/>
                      <a:pt x="81" y="15"/>
                      <a:pt x="85" y="3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6" name="Google Shape;1216;p26"/>
            <p:cNvGrpSpPr/>
            <p:nvPr/>
          </p:nvGrpSpPr>
          <p:grpSpPr>
            <a:xfrm>
              <a:off x="5356326" y="2158475"/>
              <a:ext cx="211138" cy="261937"/>
              <a:chOff x="1595413" y="2754037"/>
              <a:chExt cx="211138" cy="261937"/>
            </a:xfrm>
          </p:grpSpPr>
          <p:sp>
            <p:nvSpPr>
              <p:cNvPr id="1217" name="Google Shape;1217;p26"/>
              <p:cNvSpPr/>
              <p:nvPr/>
            </p:nvSpPr>
            <p:spPr>
              <a:xfrm>
                <a:off x="1595413" y="2754037"/>
                <a:ext cx="211138" cy="261937"/>
              </a:xfrm>
              <a:custGeom>
                <a:avLst/>
                <a:gdLst/>
                <a:ahLst/>
                <a:cxnLst/>
                <a:rect l="l" t="t" r="r" b="b"/>
                <a:pathLst>
                  <a:path w="98" h="121" extrusionOk="0">
                    <a:moveTo>
                      <a:pt x="90" y="49"/>
                    </a:moveTo>
                    <a:cubicBezTo>
                      <a:pt x="98" y="79"/>
                      <a:pt x="86" y="108"/>
                      <a:pt x="64" y="115"/>
                    </a:cubicBezTo>
                    <a:cubicBezTo>
                      <a:pt x="41" y="121"/>
                      <a:pt x="17" y="102"/>
                      <a:pt x="8" y="72"/>
                    </a:cubicBezTo>
                    <a:cubicBezTo>
                      <a:pt x="0" y="42"/>
                      <a:pt x="12" y="13"/>
                      <a:pt x="34" y="7"/>
                    </a:cubicBezTo>
                    <a:cubicBezTo>
                      <a:pt x="56" y="0"/>
                      <a:pt x="81" y="20"/>
                      <a:pt x="90" y="4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26"/>
              <p:cNvSpPr/>
              <p:nvPr/>
            </p:nvSpPr>
            <p:spPr>
              <a:xfrm>
                <a:off x="1603350" y="2754037"/>
                <a:ext cx="203200" cy="258763"/>
              </a:xfrm>
              <a:custGeom>
                <a:avLst/>
                <a:gdLst/>
                <a:ahLst/>
                <a:cxnLst/>
                <a:rect l="l" t="t" r="r" b="b"/>
                <a:pathLst>
                  <a:path w="94" h="120" extrusionOk="0">
                    <a:moveTo>
                      <a:pt x="86" y="49"/>
                    </a:moveTo>
                    <a:cubicBezTo>
                      <a:pt x="94" y="79"/>
                      <a:pt x="83" y="108"/>
                      <a:pt x="62" y="114"/>
                    </a:cubicBezTo>
                    <a:cubicBezTo>
                      <a:pt x="40" y="120"/>
                      <a:pt x="16" y="101"/>
                      <a:pt x="8" y="71"/>
                    </a:cubicBezTo>
                    <a:cubicBezTo>
                      <a:pt x="0" y="41"/>
                      <a:pt x="10" y="12"/>
                      <a:pt x="32" y="6"/>
                    </a:cubicBezTo>
                    <a:cubicBezTo>
                      <a:pt x="53" y="0"/>
                      <a:pt x="77" y="20"/>
                      <a:pt x="86" y="4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26"/>
              <p:cNvSpPr/>
              <p:nvPr/>
            </p:nvSpPr>
            <p:spPr>
              <a:xfrm>
                <a:off x="1630338" y="2788962"/>
                <a:ext cx="147638" cy="190500"/>
              </a:xfrm>
              <a:custGeom>
                <a:avLst/>
                <a:gdLst/>
                <a:ahLst/>
                <a:cxnLst/>
                <a:rect l="l" t="t" r="r" b="b"/>
                <a:pathLst>
                  <a:path w="69" h="88" extrusionOk="0">
                    <a:moveTo>
                      <a:pt x="63" y="36"/>
                    </a:moveTo>
                    <a:cubicBezTo>
                      <a:pt x="69" y="58"/>
                      <a:pt x="61" y="80"/>
                      <a:pt x="46" y="84"/>
                    </a:cubicBezTo>
                    <a:cubicBezTo>
                      <a:pt x="30" y="88"/>
                      <a:pt x="12" y="74"/>
                      <a:pt x="6" y="52"/>
                    </a:cubicBezTo>
                    <a:cubicBezTo>
                      <a:pt x="0" y="30"/>
                      <a:pt x="8" y="9"/>
                      <a:pt x="24" y="4"/>
                    </a:cubicBezTo>
                    <a:cubicBezTo>
                      <a:pt x="40" y="0"/>
                      <a:pt x="57" y="14"/>
                      <a:pt x="63"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20" name="Google Shape;1220;p26"/>
            <p:cNvGrpSpPr/>
            <p:nvPr/>
          </p:nvGrpSpPr>
          <p:grpSpPr>
            <a:xfrm>
              <a:off x="6958663" y="1638187"/>
              <a:ext cx="252525" cy="243000"/>
              <a:chOff x="3778563" y="1993612"/>
              <a:chExt cx="252525" cy="243000"/>
            </a:xfrm>
          </p:grpSpPr>
          <p:sp>
            <p:nvSpPr>
              <p:cNvPr id="1221" name="Google Shape;1221;p26"/>
              <p:cNvSpPr/>
              <p:nvPr/>
            </p:nvSpPr>
            <p:spPr>
              <a:xfrm>
                <a:off x="3778563" y="1993612"/>
                <a:ext cx="252300" cy="2430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26"/>
              <p:cNvSpPr/>
              <p:nvPr/>
            </p:nvSpPr>
            <p:spPr>
              <a:xfrm>
                <a:off x="3788088" y="1993612"/>
                <a:ext cx="243000" cy="2430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26"/>
              <p:cNvSpPr/>
              <p:nvPr/>
            </p:nvSpPr>
            <p:spPr>
              <a:xfrm>
                <a:off x="3818251" y="2026950"/>
                <a:ext cx="179400" cy="1761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24" name="Google Shape;1224;p26"/>
            <p:cNvGrpSpPr/>
            <p:nvPr/>
          </p:nvGrpSpPr>
          <p:grpSpPr>
            <a:xfrm>
              <a:off x="5532650" y="2176465"/>
              <a:ext cx="2147100" cy="2520460"/>
              <a:chOff x="5532650" y="2176465"/>
              <a:chExt cx="2147100" cy="2520460"/>
            </a:xfrm>
          </p:grpSpPr>
          <p:sp>
            <p:nvSpPr>
              <p:cNvPr id="1225" name="Google Shape;1225;p26"/>
              <p:cNvSpPr/>
              <p:nvPr/>
            </p:nvSpPr>
            <p:spPr>
              <a:xfrm>
                <a:off x="5532650" y="4533725"/>
                <a:ext cx="2147100" cy="163200"/>
              </a:xfrm>
              <a:prstGeom prst="ellipse">
                <a:avLst/>
              </a:prstGeom>
              <a:solidFill>
                <a:srgbClr val="4B4447">
                  <a:alpha val="1518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26" name="Google Shape;1226;p26"/>
              <p:cNvSpPr/>
              <p:nvPr/>
            </p:nvSpPr>
            <p:spPr>
              <a:xfrm>
                <a:off x="5845954" y="4255107"/>
                <a:ext cx="261669" cy="348892"/>
              </a:xfrm>
              <a:custGeom>
                <a:avLst/>
                <a:gdLst/>
                <a:ahLst/>
                <a:cxnLst/>
                <a:rect l="l" t="t" r="r" b="b"/>
                <a:pathLst>
                  <a:path w="118" h="157" extrusionOk="0">
                    <a:moveTo>
                      <a:pt x="104" y="6"/>
                    </a:moveTo>
                    <a:cubicBezTo>
                      <a:pt x="94" y="0"/>
                      <a:pt x="80" y="3"/>
                      <a:pt x="73" y="14"/>
                    </a:cubicBezTo>
                    <a:cubicBezTo>
                      <a:pt x="7" y="122"/>
                      <a:pt x="7" y="122"/>
                      <a:pt x="7" y="122"/>
                    </a:cubicBezTo>
                    <a:cubicBezTo>
                      <a:pt x="0" y="133"/>
                      <a:pt x="4" y="147"/>
                      <a:pt x="14" y="153"/>
                    </a:cubicBezTo>
                    <a:cubicBezTo>
                      <a:pt x="18" y="156"/>
                      <a:pt x="22" y="157"/>
                      <a:pt x="26" y="157"/>
                    </a:cubicBezTo>
                    <a:cubicBezTo>
                      <a:pt x="34" y="157"/>
                      <a:pt x="41" y="153"/>
                      <a:pt x="45" y="146"/>
                    </a:cubicBezTo>
                    <a:cubicBezTo>
                      <a:pt x="112" y="37"/>
                      <a:pt x="112" y="37"/>
                      <a:pt x="112" y="37"/>
                    </a:cubicBezTo>
                    <a:cubicBezTo>
                      <a:pt x="118" y="27"/>
                      <a:pt x="115" y="13"/>
                      <a:pt x="104" y="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26"/>
              <p:cNvSpPr/>
              <p:nvPr/>
            </p:nvSpPr>
            <p:spPr>
              <a:xfrm>
                <a:off x="7062873" y="4255107"/>
                <a:ext cx="261669" cy="348892"/>
              </a:xfrm>
              <a:custGeom>
                <a:avLst/>
                <a:gdLst/>
                <a:ahLst/>
                <a:cxnLst/>
                <a:rect l="l" t="t" r="r" b="b"/>
                <a:pathLst>
                  <a:path w="118" h="157" extrusionOk="0">
                    <a:moveTo>
                      <a:pt x="104" y="153"/>
                    </a:moveTo>
                    <a:cubicBezTo>
                      <a:pt x="102" y="154"/>
                      <a:pt x="100" y="155"/>
                      <a:pt x="98" y="156"/>
                    </a:cubicBezTo>
                    <a:cubicBezTo>
                      <a:pt x="96" y="156"/>
                      <a:pt x="94" y="157"/>
                      <a:pt x="92" y="157"/>
                    </a:cubicBezTo>
                    <a:cubicBezTo>
                      <a:pt x="84" y="157"/>
                      <a:pt x="77" y="153"/>
                      <a:pt x="73" y="146"/>
                    </a:cubicBezTo>
                    <a:cubicBezTo>
                      <a:pt x="6" y="37"/>
                      <a:pt x="6" y="37"/>
                      <a:pt x="6" y="37"/>
                    </a:cubicBezTo>
                    <a:cubicBezTo>
                      <a:pt x="0" y="27"/>
                      <a:pt x="3" y="13"/>
                      <a:pt x="13" y="6"/>
                    </a:cubicBezTo>
                    <a:cubicBezTo>
                      <a:pt x="14" y="6"/>
                      <a:pt x="14" y="6"/>
                      <a:pt x="14" y="6"/>
                    </a:cubicBezTo>
                    <a:cubicBezTo>
                      <a:pt x="25" y="0"/>
                      <a:pt x="38" y="3"/>
                      <a:pt x="44" y="14"/>
                    </a:cubicBezTo>
                    <a:cubicBezTo>
                      <a:pt x="111" y="122"/>
                      <a:pt x="111" y="122"/>
                      <a:pt x="111" y="122"/>
                    </a:cubicBezTo>
                    <a:cubicBezTo>
                      <a:pt x="118" y="133"/>
                      <a:pt x="114" y="147"/>
                      <a:pt x="104" y="15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8" name="Google Shape;1228;p26"/>
              <p:cNvSpPr/>
              <p:nvPr/>
            </p:nvSpPr>
            <p:spPr>
              <a:xfrm>
                <a:off x="7158502" y="4343381"/>
                <a:ext cx="157632" cy="258517"/>
              </a:xfrm>
              <a:custGeom>
                <a:avLst/>
                <a:gdLst/>
                <a:ahLst/>
                <a:cxnLst/>
                <a:rect l="l" t="t" r="r" b="b"/>
                <a:pathLst>
                  <a:path w="71" h="116" extrusionOk="0">
                    <a:moveTo>
                      <a:pt x="17" y="0"/>
                    </a:moveTo>
                    <a:cubicBezTo>
                      <a:pt x="12" y="4"/>
                      <a:pt x="6" y="8"/>
                      <a:pt x="0" y="12"/>
                    </a:cubicBezTo>
                    <a:cubicBezTo>
                      <a:pt x="19" y="42"/>
                      <a:pt x="39" y="75"/>
                      <a:pt x="45" y="84"/>
                    </a:cubicBezTo>
                    <a:cubicBezTo>
                      <a:pt x="55" y="100"/>
                      <a:pt x="58" y="108"/>
                      <a:pt x="55" y="116"/>
                    </a:cubicBezTo>
                    <a:cubicBezTo>
                      <a:pt x="57" y="115"/>
                      <a:pt x="59" y="114"/>
                      <a:pt x="61" y="113"/>
                    </a:cubicBezTo>
                    <a:cubicBezTo>
                      <a:pt x="68" y="109"/>
                      <a:pt x="71" y="102"/>
                      <a:pt x="71" y="94"/>
                    </a:cubicBezTo>
                    <a:cubicBezTo>
                      <a:pt x="71" y="90"/>
                      <a:pt x="70" y="86"/>
                      <a:pt x="68" y="82"/>
                    </a:cubicBezTo>
                    <a:cubicBezTo>
                      <a:pt x="17" y="0"/>
                      <a:pt x="17" y="0"/>
                      <a:pt x="17" y="0"/>
                    </a:cubicBezTo>
                  </a:path>
                </a:pathLst>
              </a:custGeom>
              <a:solidFill>
                <a:srgbClr val="FFFFFF">
                  <a:alpha val="227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26"/>
              <p:cNvSpPr/>
              <p:nvPr/>
            </p:nvSpPr>
            <p:spPr>
              <a:xfrm>
                <a:off x="5852260" y="4343381"/>
                <a:ext cx="121902" cy="256415"/>
              </a:xfrm>
              <a:custGeom>
                <a:avLst/>
                <a:gdLst/>
                <a:ahLst/>
                <a:cxnLst/>
                <a:rect l="l" t="t" r="r" b="b"/>
                <a:pathLst>
                  <a:path w="55" h="115" extrusionOk="0">
                    <a:moveTo>
                      <a:pt x="8" y="111"/>
                    </a:moveTo>
                    <a:cubicBezTo>
                      <a:pt x="9" y="112"/>
                      <a:pt x="10" y="113"/>
                      <a:pt x="11" y="113"/>
                    </a:cubicBezTo>
                    <a:cubicBezTo>
                      <a:pt x="12" y="114"/>
                      <a:pt x="13" y="115"/>
                      <a:pt x="15" y="115"/>
                    </a:cubicBezTo>
                    <a:cubicBezTo>
                      <a:pt x="13" y="115"/>
                      <a:pt x="12" y="114"/>
                      <a:pt x="11" y="113"/>
                    </a:cubicBezTo>
                    <a:cubicBezTo>
                      <a:pt x="10" y="113"/>
                      <a:pt x="9" y="112"/>
                      <a:pt x="8" y="111"/>
                    </a:cubicBezTo>
                    <a:moveTo>
                      <a:pt x="55" y="0"/>
                    </a:moveTo>
                    <a:cubicBezTo>
                      <a:pt x="4" y="82"/>
                      <a:pt x="4" y="82"/>
                      <a:pt x="4" y="82"/>
                    </a:cubicBezTo>
                    <a:cubicBezTo>
                      <a:pt x="1" y="87"/>
                      <a:pt x="0" y="92"/>
                      <a:pt x="1" y="97"/>
                    </a:cubicBezTo>
                    <a:cubicBezTo>
                      <a:pt x="0" y="92"/>
                      <a:pt x="1" y="87"/>
                      <a:pt x="4" y="82"/>
                    </a:cubicBezTo>
                    <a:cubicBezTo>
                      <a:pt x="55" y="0"/>
                      <a:pt x="55" y="0"/>
                      <a:pt x="55" y="0"/>
                    </a:cubicBezTo>
                    <a:cubicBezTo>
                      <a:pt x="55" y="0"/>
                      <a:pt x="55" y="0"/>
                      <a:pt x="55" y="0"/>
                    </a:cubicBezTo>
                  </a:path>
                </a:pathLst>
              </a:custGeom>
              <a:solidFill>
                <a:srgbClr val="CFCFC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26"/>
              <p:cNvSpPr/>
              <p:nvPr/>
            </p:nvSpPr>
            <p:spPr>
              <a:xfrm>
                <a:off x="5852260" y="4343381"/>
                <a:ext cx="159734" cy="258517"/>
              </a:xfrm>
              <a:custGeom>
                <a:avLst/>
                <a:gdLst/>
                <a:ahLst/>
                <a:cxnLst/>
                <a:rect l="l" t="t" r="r" b="b"/>
                <a:pathLst>
                  <a:path w="72" h="116" extrusionOk="0">
                    <a:moveTo>
                      <a:pt x="55" y="0"/>
                    </a:moveTo>
                    <a:cubicBezTo>
                      <a:pt x="4" y="82"/>
                      <a:pt x="4" y="82"/>
                      <a:pt x="4" y="82"/>
                    </a:cubicBezTo>
                    <a:cubicBezTo>
                      <a:pt x="1" y="87"/>
                      <a:pt x="0" y="92"/>
                      <a:pt x="1" y="97"/>
                    </a:cubicBezTo>
                    <a:cubicBezTo>
                      <a:pt x="1" y="102"/>
                      <a:pt x="4" y="107"/>
                      <a:pt x="8" y="111"/>
                    </a:cubicBezTo>
                    <a:cubicBezTo>
                      <a:pt x="9" y="112"/>
                      <a:pt x="10" y="113"/>
                      <a:pt x="11" y="113"/>
                    </a:cubicBezTo>
                    <a:cubicBezTo>
                      <a:pt x="12" y="114"/>
                      <a:pt x="13" y="115"/>
                      <a:pt x="15" y="115"/>
                    </a:cubicBezTo>
                    <a:cubicBezTo>
                      <a:pt x="15" y="115"/>
                      <a:pt x="16" y="115"/>
                      <a:pt x="17" y="116"/>
                    </a:cubicBezTo>
                    <a:cubicBezTo>
                      <a:pt x="13" y="108"/>
                      <a:pt x="17" y="100"/>
                      <a:pt x="26" y="84"/>
                    </a:cubicBezTo>
                    <a:cubicBezTo>
                      <a:pt x="32" y="75"/>
                      <a:pt x="53" y="42"/>
                      <a:pt x="72" y="12"/>
                    </a:cubicBezTo>
                    <a:cubicBezTo>
                      <a:pt x="66" y="8"/>
                      <a:pt x="60" y="4"/>
                      <a:pt x="55" y="0"/>
                    </a:cubicBezTo>
                  </a:path>
                </a:pathLst>
              </a:custGeom>
              <a:solidFill>
                <a:srgbClr val="FFFFFF">
                  <a:alpha val="28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26"/>
              <p:cNvSpPr/>
              <p:nvPr/>
            </p:nvSpPr>
            <p:spPr>
              <a:xfrm>
                <a:off x="6989311" y="2547426"/>
                <a:ext cx="191260" cy="252211"/>
              </a:xfrm>
              <a:custGeom>
                <a:avLst/>
                <a:gdLst/>
                <a:ahLst/>
                <a:cxnLst/>
                <a:rect l="l" t="t" r="r" b="b"/>
                <a:pathLst>
                  <a:path w="182" h="240" extrusionOk="0">
                    <a:moveTo>
                      <a:pt x="65" y="240"/>
                    </a:moveTo>
                    <a:lnTo>
                      <a:pt x="0" y="202"/>
                    </a:lnTo>
                    <a:lnTo>
                      <a:pt x="114" y="0"/>
                    </a:lnTo>
                    <a:lnTo>
                      <a:pt x="182" y="39"/>
                    </a:lnTo>
                    <a:lnTo>
                      <a:pt x="65" y="2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26"/>
              <p:cNvSpPr/>
              <p:nvPr/>
            </p:nvSpPr>
            <p:spPr>
              <a:xfrm>
                <a:off x="6989311" y="2547426"/>
                <a:ext cx="191260" cy="252211"/>
              </a:xfrm>
              <a:custGeom>
                <a:avLst/>
                <a:gdLst/>
                <a:ahLst/>
                <a:cxnLst/>
                <a:rect l="l" t="t" r="r" b="b"/>
                <a:pathLst>
                  <a:path w="182" h="240" extrusionOk="0">
                    <a:moveTo>
                      <a:pt x="65" y="240"/>
                    </a:moveTo>
                    <a:lnTo>
                      <a:pt x="0" y="202"/>
                    </a:lnTo>
                    <a:lnTo>
                      <a:pt x="114" y="0"/>
                    </a:lnTo>
                    <a:lnTo>
                      <a:pt x="182" y="39"/>
                    </a:lnTo>
                    <a:lnTo>
                      <a:pt x="65" y="24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26"/>
              <p:cNvSpPr/>
              <p:nvPr/>
            </p:nvSpPr>
            <p:spPr>
              <a:xfrm>
                <a:off x="7169011" y="2250027"/>
                <a:ext cx="180751" cy="239601"/>
              </a:xfrm>
              <a:custGeom>
                <a:avLst/>
                <a:gdLst/>
                <a:ahLst/>
                <a:cxnLst/>
                <a:rect l="l" t="t" r="r" b="b"/>
                <a:pathLst>
                  <a:path w="81" h="108" extrusionOk="0">
                    <a:moveTo>
                      <a:pt x="19" y="105"/>
                    </a:moveTo>
                    <a:cubicBezTo>
                      <a:pt x="7" y="98"/>
                      <a:pt x="7" y="98"/>
                      <a:pt x="7" y="98"/>
                    </a:cubicBezTo>
                    <a:cubicBezTo>
                      <a:pt x="2" y="95"/>
                      <a:pt x="0" y="88"/>
                      <a:pt x="3" y="82"/>
                    </a:cubicBezTo>
                    <a:cubicBezTo>
                      <a:pt x="46" y="7"/>
                      <a:pt x="46" y="7"/>
                      <a:pt x="46" y="7"/>
                    </a:cubicBezTo>
                    <a:cubicBezTo>
                      <a:pt x="49" y="2"/>
                      <a:pt x="56" y="0"/>
                      <a:pt x="61" y="3"/>
                    </a:cubicBezTo>
                    <a:cubicBezTo>
                      <a:pt x="73" y="10"/>
                      <a:pt x="73" y="10"/>
                      <a:pt x="73" y="10"/>
                    </a:cubicBezTo>
                    <a:cubicBezTo>
                      <a:pt x="79" y="13"/>
                      <a:pt x="81" y="20"/>
                      <a:pt x="78" y="25"/>
                    </a:cubicBezTo>
                    <a:cubicBezTo>
                      <a:pt x="34" y="100"/>
                      <a:pt x="34" y="100"/>
                      <a:pt x="34" y="100"/>
                    </a:cubicBezTo>
                    <a:cubicBezTo>
                      <a:pt x="31" y="106"/>
                      <a:pt x="24" y="108"/>
                      <a:pt x="19" y="10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26"/>
              <p:cNvSpPr/>
              <p:nvPr/>
            </p:nvSpPr>
            <p:spPr>
              <a:xfrm>
                <a:off x="6752863" y="2176465"/>
                <a:ext cx="823890" cy="643139"/>
              </a:xfrm>
              <a:custGeom>
                <a:avLst/>
                <a:gdLst/>
                <a:ahLst/>
                <a:cxnLst/>
                <a:rect l="l" t="t" r="r" b="b"/>
                <a:pathLst>
                  <a:path w="370" h="289" extrusionOk="0">
                    <a:moveTo>
                      <a:pt x="345" y="263"/>
                    </a:moveTo>
                    <a:cubicBezTo>
                      <a:pt x="330" y="289"/>
                      <a:pt x="330" y="289"/>
                      <a:pt x="330" y="289"/>
                    </a:cubicBezTo>
                    <a:cubicBezTo>
                      <a:pt x="0" y="101"/>
                      <a:pt x="0" y="101"/>
                      <a:pt x="0" y="101"/>
                    </a:cubicBezTo>
                    <a:cubicBezTo>
                      <a:pt x="12" y="81"/>
                      <a:pt x="12" y="81"/>
                      <a:pt x="12" y="81"/>
                    </a:cubicBezTo>
                    <a:cubicBezTo>
                      <a:pt x="15" y="74"/>
                      <a:pt x="15" y="74"/>
                      <a:pt x="15" y="74"/>
                    </a:cubicBezTo>
                    <a:cubicBezTo>
                      <a:pt x="47" y="19"/>
                      <a:pt x="118" y="0"/>
                      <a:pt x="174" y="31"/>
                    </a:cubicBezTo>
                    <a:cubicBezTo>
                      <a:pt x="302" y="105"/>
                      <a:pt x="302" y="105"/>
                      <a:pt x="302" y="105"/>
                    </a:cubicBezTo>
                    <a:cubicBezTo>
                      <a:pt x="314" y="111"/>
                      <a:pt x="324" y="120"/>
                      <a:pt x="332" y="129"/>
                    </a:cubicBezTo>
                    <a:cubicBezTo>
                      <a:pt x="363" y="166"/>
                      <a:pt x="370" y="219"/>
                      <a:pt x="345" y="26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26"/>
              <p:cNvSpPr/>
              <p:nvPr/>
            </p:nvSpPr>
            <p:spPr>
              <a:xfrm>
                <a:off x="6922055" y="2238467"/>
                <a:ext cx="140818" cy="47290"/>
              </a:xfrm>
              <a:custGeom>
                <a:avLst/>
                <a:gdLst/>
                <a:ahLst/>
                <a:cxnLst/>
                <a:rect l="l" t="t" r="r" b="b"/>
                <a:pathLst>
                  <a:path w="63" h="21" extrusionOk="0">
                    <a:moveTo>
                      <a:pt x="42" y="0"/>
                    </a:moveTo>
                    <a:cubicBezTo>
                      <a:pt x="39" y="0"/>
                      <a:pt x="35" y="0"/>
                      <a:pt x="30" y="0"/>
                    </a:cubicBezTo>
                    <a:cubicBezTo>
                      <a:pt x="13" y="3"/>
                      <a:pt x="0" y="9"/>
                      <a:pt x="1" y="14"/>
                    </a:cubicBezTo>
                    <a:cubicBezTo>
                      <a:pt x="1" y="18"/>
                      <a:pt x="10" y="21"/>
                      <a:pt x="21" y="21"/>
                    </a:cubicBezTo>
                    <a:cubicBezTo>
                      <a:pt x="25" y="21"/>
                      <a:pt x="29" y="20"/>
                      <a:pt x="33" y="20"/>
                    </a:cubicBezTo>
                    <a:cubicBezTo>
                      <a:pt x="50" y="18"/>
                      <a:pt x="63" y="12"/>
                      <a:pt x="63" y="6"/>
                    </a:cubicBezTo>
                    <a:cubicBezTo>
                      <a:pt x="62" y="2"/>
                      <a:pt x="54" y="0"/>
                      <a:pt x="42" y="0"/>
                    </a:cubicBezTo>
                  </a:path>
                </a:pathLst>
              </a:custGeom>
              <a:solidFill>
                <a:srgbClr val="FFFFFF">
                  <a:alpha val="28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26"/>
              <p:cNvSpPr/>
              <p:nvPr/>
            </p:nvSpPr>
            <p:spPr>
              <a:xfrm>
                <a:off x="5989924" y="2547426"/>
                <a:ext cx="191260" cy="252211"/>
              </a:xfrm>
              <a:custGeom>
                <a:avLst/>
                <a:gdLst/>
                <a:ahLst/>
                <a:cxnLst/>
                <a:rect l="l" t="t" r="r" b="b"/>
                <a:pathLst>
                  <a:path w="182" h="240" extrusionOk="0">
                    <a:moveTo>
                      <a:pt x="115" y="240"/>
                    </a:moveTo>
                    <a:lnTo>
                      <a:pt x="182" y="202"/>
                    </a:lnTo>
                    <a:lnTo>
                      <a:pt x="68" y="0"/>
                    </a:lnTo>
                    <a:lnTo>
                      <a:pt x="0" y="39"/>
                    </a:lnTo>
                    <a:lnTo>
                      <a:pt x="115" y="2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7" name="Google Shape;1237;p26"/>
              <p:cNvSpPr/>
              <p:nvPr/>
            </p:nvSpPr>
            <p:spPr>
              <a:xfrm>
                <a:off x="5989924" y="2547426"/>
                <a:ext cx="191260" cy="252211"/>
              </a:xfrm>
              <a:custGeom>
                <a:avLst/>
                <a:gdLst/>
                <a:ahLst/>
                <a:cxnLst/>
                <a:rect l="l" t="t" r="r" b="b"/>
                <a:pathLst>
                  <a:path w="182" h="240" extrusionOk="0">
                    <a:moveTo>
                      <a:pt x="115" y="240"/>
                    </a:moveTo>
                    <a:lnTo>
                      <a:pt x="182" y="202"/>
                    </a:lnTo>
                    <a:lnTo>
                      <a:pt x="68" y="0"/>
                    </a:lnTo>
                    <a:lnTo>
                      <a:pt x="0" y="39"/>
                    </a:lnTo>
                    <a:lnTo>
                      <a:pt x="115" y="24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26"/>
              <p:cNvSpPr/>
              <p:nvPr/>
            </p:nvSpPr>
            <p:spPr>
              <a:xfrm>
                <a:off x="5820733" y="2250027"/>
                <a:ext cx="180751" cy="239601"/>
              </a:xfrm>
              <a:custGeom>
                <a:avLst/>
                <a:gdLst/>
                <a:ahLst/>
                <a:cxnLst/>
                <a:rect l="l" t="t" r="r" b="b"/>
                <a:pathLst>
                  <a:path w="81" h="108" extrusionOk="0">
                    <a:moveTo>
                      <a:pt x="62" y="105"/>
                    </a:moveTo>
                    <a:cubicBezTo>
                      <a:pt x="74" y="98"/>
                      <a:pt x="74" y="98"/>
                      <a:pt x="74" y="98"/>
                    </a:cubicBezTo>
                    <a:cubicBezTo>
                      <a:pt x="79" y="95"/>
                      <a:pt x="81" y="88"/>
                      <a:pt x="78" y="82"/>
                    </a:cubicBezTo>
                    <a:cubicBezTo>
                      <a:pt x="35" y="7"/>
                      <a:pt x="35" y="7"/>
                      <a:pt x="35" y="7"/>
                    </a:cubicBezTo>
                    <a:cubicBezTo>
                      <a:pt x="32" y="2"/>
                      <a:pt x="25" y="0"/>
                      <a:pt x="19" y="3"/>
                    </a:cubicBezTo>
                    <a:cubicBezTo>
                      <a:pt x="7" y="10"/>
                      <a:pt x="7" y="10"/>
                      <a:pt x="7" y="10"/>
                    </a:cubicBezTo>
                    <a:cubicBezTo>
                      <a:pt x="2" y="13"/>
                      <a:pt x="0" y="20"/>
                      <a:pt x="3" y="25"/>
                    </a:cubicBezTo>
                    <a:cubicBezTo>
                      <a:pt x="46" y="100"/>
                      <a:pt x="46" y="100"/>
                      <a:pt x="46" y="100"/>
                    </a:cubicBezTo>
                    <a:cubicBezTo>
                      <a:pt x="49" y="106"/>
                      <a:pt x="56" y="108"/>
                      <a:pt x="62" y="10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26"/>
              <p:cNvSpPr/>
              <p:nvPr/>
            </p:nvSpPr>
            <p:spPr>
              <a:xfrm>
                <a:off x="5575631" y="2200638"/>
                <a:ext cx="836500" cy="630529"/>
              </a:xfrm>
              <a:custGeom>
                <a:avLst/>
                <a:gdLst/>
                <a:ahLst/>
                <a:cxnLst/>
                <a:rect l="l" t="t" r="r" b="b"/>
                <a:pathLst>
                  <a:path w="376" h="283" extrusionOk="0">
                    <a:moveTo>
                      <a:pt x="376" y="95"/>
                    </a:moveTo>
                    <a:cubicBezTo>
                      <a:pt x="47" y="283"/>
                      <a:pt x="47" y="283"/>
                      <a:pt x="47" y="283"/>
                    </a:cubicBezTo>
                    <a:cubicBezTo>
                      <a:pt x="32" y="257"/>
                      <a:pt x="32" y="257"/>
                      <a:pt x="32" y="257"/>
                    </a:cubicBezTo>
                    <a:cubicBezTo>
                      <a:pt x="0" y="202"/>
                      <a:pt x="19" y="131"/>
                      <a:pt x="75" y="99"/>
                    </a:cubicBezTo>
                    <a:cubicBezTo>
                      <a:pt x="203" y="25"/>
                      <a:pt x="203" y="25"/>
                      <a:pt x="203" y="25"/>
                    </a:cubicBezTo>
                    <a:cubicBezTo>
                      <a:pt x="211" y="21"/>
                      <a:pt x="219" y="17"/>
                      <a:pt x="228" y="15"/>
                    </a:cubicBezTo>
                    <a:cubicBezTo>
                      <a:pt x="278" y="0"/>
                      <a:pt x="334" y="21"/>
                      <a:pt x="361" y="68"/>
                    </a:cubicBezTo>
                    <a:cubicBezTo>
                      <a:pt x="376" y="95"/>
                      <a:pt x="376" y="95"/>
                      <a:pt x="376" y="9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26"/>
              <p:cNvSpPr/>
              <p:nvPr/>
            </p:nvSpPr>
            <p:spPr>
              <a:xfrm>
                <a:off x="5647338" y="2505391"/>
                <a:ext cx="62002" cy="133462"/>
              </a:xfrm>
              <a:custGeom>
                <a:avLst/>
                <a:gdLst/>
                <a:ahLst/>
                <a:cxnLst/>
                <a:rect l="l" t="t" r="r" b="b"/>
                <a:pathLst>
                  <a:path w="28" h="60" extrusionOk="0">
                    <a:moveTo>
                      <a:pt x="22" y="0"/>
                    </a:moveTo>
                    <a:cubicBezTo>
                      <a:pt x="17" y="0"/>
                      <a:pt x="9" y="12"/>
                      <a:pt x="5" y="27"/>
                    </a:cubicBezTo>
                    <a:cubicBezTo>
                      <a:pt x="0" y="44"/>
                      <a:pt x="0" y="59"/>
                      <a:pt x="5" y="60"/>
                    </a:cubicBezTo>
                    <a:cubicBezTo>
                      <a:pt x="5" y="60"/>
                      <a:pt x="5" y="60"/>
                      <a:pt x="6" y="60"/>
                    </a:cubicBezTo>
                    <a:cubicBezTo>
                      <a:pt x="11" y="60"/>
                      <a:pt x="18" y="49"/>
                      <a:pt x="23" y="33"/>
                    </a:cubicBezTo>
                    <a:cubicBezTo>
                      <a:pt x="28" y="17"/>
                      <a:pt x="28" y="2"/>
                      <a:pt x="23" y="0"/>
                    </a:cubicBezTo>
                    <a:cubicBezTo>
                      <a:pt x="23" y="0"/>
                      <a:pt x="23" y="0"/>
                      <a:pt x="22" y="0"/>
                    </a:cubicBezTo>
                  </a:path>
                </a:pathLst>
              </a:custGeom>
              <a:solidFill>
                <a:srgbClr val="FFFFFF">
                  <a:alpha val="28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26"/>
              <p:cNvSpPr/>
              <p:nvPr/>
            </p:nvSpPr>
            <p:spPr>
              <a:xfrm>
                <a:off x="5567471" y="2509594"/>
                <a:ext cx="2035552" cy="2036607"/>
              </a:xfrm>
              <a:custGeom>
                <a:avLst/>
                <a:gdLst/>
                <a:ahLst/>
                <a:cxnLst/>
                <a:rect l="l" t="t" r="r" b="b"/>
                <a:pathLst>
                  <a:path w="915" h="915" extrusionOk="0">
                    <a:moveTo>
                      <a:pt x="896" y="326"/>
                    </a:moveTo>
                    <a:cubicBezTo>
                      <a:pt x="894" y="320"/>
                      <a:pt x="892" y="315"/>
                      <a:pt x="891" y="310"/>
                    </a:cubicBezTo>
                    <a:cubicBezTo>
                      <a:pt x="862" y="225"/>
                      <a:pt x="808" y="151"/>
                      <a:pt x="738" y="97"/>
                    </a:cubicBezTo>
                    <a:cubicBezTo>
                      <a:pt x="661" y="36"/>
                      <a:pt x="563" y="0"/>
                      <a:pt x="457" y="0"/>
                    </a:cubicBezTo>
                    <a:cubicBezTo>
                      <a:pt x="205" y="0"/>
                      <a:pt x="0" y="205"/>
                      <a:pt x="0" y="458"/>
                    </a:cubicBezTo>
                    <a:cubicBezTo>
                      <a:pt x="0" y="534"/>
                      <a:pt x="18" y="605"/>
                      <a:pt x="51" y="668"/>
                    </a:cubicBezTo>
                    <a:cubicBezTo>
                      <a:pt x="51" y="668"/>
                      <a:pt x="51" y="668"/>
                      <a:pt x="51" y="668"/>
                    </a:cubicBezTo>
                    <a:cubicBezTo>
                      <a:pt x="80" y="723"/>
                      <a:pt x="119" y="771"/>
                      <a:pt x="165" y="810"/>
                    </a:cubicBezTo>
                    <a:cubicBezTo>
                      <a:pt x="245" y="876"/>
                      <a:pt x="346" y="915"/>
                      <a:pt x="457" y="915"/>
                    </a:cubicBezTo>
                    <a:cubicBezTo>
                      <a:pt x="710" y="915"/>
                      <a:pt x="915" y="710"/>
                      <a:pt x="915" y="458"/>
                    </a:cubicBezTo>
                    <a:cubicBezTo>
                      <a:pt x="915" y="412"/>
                      <a:pt x="908" y="367"/>
                      <a:pt x="896" y="326"/>
                    </a:cubicBezTo>
                    <a:moveTo>
                      <a:pt x="866" y="394"/>
                    </a:moveTo>
                    <a:cubicBezTo>
                      <a:pt x="865" y="391"/>
                      <a:pt x="865" y="387"/>
                      <a:pt x="864" y="384"/>
                    </a:cubicBezTo>
                    <a:cubicBezTo>
                      <a:pt x="846" y="282"/>
                      <a:pt x="789" y="192"/>
                      <a:pt x="710" y="131"/>
                    </a:cubicBezTo>
                    <a:cubicBezTo>
                      <a:pt x="640" y="77"/>
                      <a:pt x="553" y="44"/>
                      <a:pt x="457" y="44"/>
                    </a:cubicBezTo>
                    <a:cubicBezTo>
                      <a:pt x="230" y="44"/>
                      <a:pt x="44" y="230"/>
                      <a:pt x="44" y="458"/>
                    </a:cubicBezTo>
                    <a:cubicBezTo>
                      <a:pt x="44" y="539"/>
                      <a:pt x="68" y="616"/>
                      <a:pt x="109" y="680"/>
                    </a:cubicBezTo>
                    <a:cubicBezTo>
                      <a:pt x="109" y="680"/>
                      <a:pt x="109" y="680"/>
                      <a:pt x="109" y="680"/>
                    </a:cubicBezTo>
                    <a:cubicBezTo>
                      <a:pt x="132" y="716"/>
                      <a:pt x="161" y="748"/>
                      <a:pt x="193" y="775"/>
                    </a:cubicBezTo>
                    <a:cubicBezTo>
                      <a:pt x="254" y="826"/>
                      <a:pt x="330" y="860"/>
                      <a:pt x="414" y="869"/>
                    </a:cubicBezTo>
                    <a:cubicBezTo>
                      <a:pt x="418" y="869"/>
                      <a:pt x="422" y="869"/>
                      <a:pt x="427" y="870"/>
                    </a:cubicBezTo>
                    <a:cubicBezTo>
                      <a:pt x="433" y="870"/>
                      <a:pt x="440" y="871"/>
                      <a:pt x="447" y="871"/>
                    </a:cubicBezTo>
                    <a:cubicBezTo>
                      <a:pt x="451" y="871"/>
                      <a:pt x="454" y="871"/>
                      <a:pt x="457" y="871"/>
                    </a:cubicBezTo>
                    <a:cubicBezTo>
                      <a:pt x="461" y="871"/>
                      <a:pt x="464" y="871"/>
                      <a:pt x="468" y="871"/>
                    </a:cubicBezTo>
                    <a:cubicBezTo>
                      <a:pt x="475" y="871"/>
                      <a:pt x="481" y="870"/>
                      <a:pt x="488" y="870"/>
                    </a:cubicBezTo>
                    <a:cubicBezTo>
                      <a:pt x="702" y="854"/>
                      <a:pt x="871" y="675"/>
                      <a:pt x="871" y="458"/>
                    </a:cubicBezTo>
                    <a:cubicBezTo>
                      <a:pt x="871" y="436"/>
                      <a:pt x="869" y="415"/>
                      <a:pt x="866" y="394"/>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26"/>
              <p:cNvSpPr/>
              <p:nvPr/>
            </p:nvSpPr>
            <p:spPr>
              <a:xfrm>
                <a:off x="5647338" y="2590512"/>
                <a:ext cx="1875900" cy="1875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26"/>
              <p:cNvSpPr/>
              <p:nvPr/>
            </p:nvSpPr>
            <p:spPr>
              <a:xfrm>
                <a:off x="5700933" y="2643056"/>
                <a:ext cx="1768631" cy="1769684"/>
              </a:xfrm>
              <a:custGeom>
                <a:avLst/>
                <a:gdLst/>
                <a:ahLst/>
                <a:cxnLst/>
                <a:rect l="l" t="t" r="r" b="b"/>
                <a:pathLst>
                  <a:path w="795" h="795" extrusionOk="0">
                    <a:moveTo>
                      <a:pt x="795" y="398"/>
                    </a:moveTo>
                    <a:cubicBezTo>
                      <a:pt x="795" y="613"/>
                      <a:pt x="622" y="790"/>
                      <a:pt x="408" y="795"/>
                    </a:cubicBezTo>
                    <a:cubicBezTo>
                      <a:pt x="404" y="795"/>
                      <a:pt x="401" y="795"/>
                      <a:pt x="397" y="795"/>
                    </a:cubicBezTo>
                    <a:cubicBezTo>
                      <a:pt x="394" y="795"/>
                      <a:pt x="391" y="795"/>
                      <a:pt x="387" y="795"/>
                    </a:cubicBezTo>
                    <a:cubicBezTo>
                      <a:pt x="173" y="790"/>
                      <a:pt x="0" y="613"/>
                      <a:pt x="0" y="398"/>
                    </a:cubicBezTo>
                    <a:cubicBezTo>
                      <a:pt x="0" y="179"/>
                      <a:pt x="178" y="0"/>
                      <a:pt x="397" y="0"/>
                    </a:cubicBezTo>
                    <a:cubicBezTo>
                      <a:pt x="517" y="0"/>
                      <a:pt x="625" y="53"/>
                      <a:pt x="698" y="138"/>
                    </a:cubicBezTo>
                    <a:cubicBezTo>
                      <a:pt x="758" y="207"/>
                      <a:pt x="795" y="298"/>
                      <a:pt x="795" y="398"/>
                    </a:cubicBezTo>
                  </a:path>
                </a:pathLst>
              </a:custGeom>
              <a:solidFill>
                <a:srgbClr val="FFFFFF">
                  <a:alpha val="28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26"/>
              <p:cNvSpPr/>
              <p:nvPr/>
            </p:nvSpPr>
            <p:spPr>
              <a:xfrm>
                <a:off x="5730358" y="2704007"/>
                <a:ext cx="1707600" cy="1708800"/>
              </a:xfrm>
              <a:prstGeom prst="ellipse">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26"/>
              <p:cNvSpPr/>
              <p:nvPr/>
            </p:nvSpPr>
            <p:spPr>
              <a:xfrm>
                <a:off x="5856463" y="3437522"/>
                <a:ext cx="1613101" cy="975218"/>
              </a:xfrm>
              <a:custGeom>
                <a:avLst/>
                <a:gdLst/>
                <a:ahLst/>
                <a:cxnLst/>
                <a:rect l="l" t="t" r="r" b="b"/>
                <a:pathLst>
                  <a:path w="725" h="438" extrusionOk="0">
                    <a:moveTo>
                      <a:pt x="0" y="266"/>
                    </a:moveTo>
                    <a:cubicBezTo>
                      <a:pt x="70" y="367"/>
                      <a:pt x="184" y="434"/>
                      <a:pt x="314" y="438"/>
                    </a:cubicBezTo>
                    <a:cubicBezTo>
                      <a:pt x="187" y="434"/>
                      <a:pt x="75" y="367"/>
                      <a:pt x="8" y="268"/>
                    </a:cubicBezTo>
                    <a:cubicBezTo>
                      <a:pt x="6" y="267"/>
                      <a:pt x="3" y="267"/>
                      <a:pt x="0" y="266"/>
                    </a:cubicBezTo>
                    <a:moveTo>
                      <a:pt x="723" y="0"/>
                    </a:moveTo>
                    <a:cubicBezTo>
                      <a:pt x="719" y="7"/>
                      <a:pt x="715" y="14"/>
                      <a:pt x="710" y="21"/>
                    </a:cubicBezTo>
                    <a:cubicBezTo>
                      <a:pt x="711" y="32"/>
                      <a:pt x="711" y="43"/>
                      <a:pt x="711" y="54"/>
                    </a:cubicBezTo>
                    <a:cubicBezTo>
                      <a:pt x="711" y="262"/>
                      <a:pt x="546" y="432"/>
                      <a:pt x="339" y="438"/>
                    </a:cubicBezTo>
                    <a:cubicBezTo>
                      <a:pt x="553" y="432"/>
                      <a:pt x="725" y="256"/>
                      <a:pt x="725" y="41"/>
                    </a:cubicBezTo>
                    <a:cubicBezTo>
                      <a:pt x="725" y="27"/>
                      <a:pt x="724" y="14"/>
                      <a:pt x="723" y="0"/>
                    </a:cubicBezTo>
                  </a:path>
                </a:pathLst>
              </a:custGeom>
              <a:solidFill>
                <a:srgbClr val="FFFFFF">
                  <a:alpha val="28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6" name="Google Shape;1246;p26"/>
              <p:cNvSpPr/>
              <p:nvPr/>
            </p:nvSpPr>
            <p:spPr>
              <a:xfrm>
                <a:off x="6581570" y="3498473"/>
                <a:ext cx="547509" cy="62002"/>
              </a:xfrm>
              <a:custGeom>
                <a:avLst/>
                <a:gdLst/>
                <a:ahLst/>
                <a:cxnLst/>
                <a:rect l="l" t="t" r="r" b="b"/>
                <a:pathLst>
                  <a:path w="246" h="28" extrusionOk="0">
                    <a:moveTo>
                      <a:pt x="0" y="28"/>
                    </a:moveTo>
                    <a:cubicBezTo>
                      <a:pt x="0" y="28"/>
                      <a:pt x="246" y="22"/>
                      <a:pt x="246" y="15"/>
                    </a:cubicBezTo>
                    <a:cubicBezTo>
                      <a:pt x="246" y="8"/>
                      <a:pt x="3" y="2"/>
                      <a:pt x="3" y="2"/>
                    </a:cubicBezTo>
                    <a:cubicBezTo>
                      <a:pt x="2" y="0"/>
                      <a:pt x="2" y="0"/>
                      <a:pt x="2" y="0"/>
                    </a:cubicBezTo>
                    <a:cubicBezTo>
                      <a:pt x="2" y="9"/>
                      <a:pt x="1" y="18"/>
                      <a:pt x="0" y="2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26"/>
              <p:cNvSpPr/>
              <p:nvPr/>
            </p:nvSpPr>
            <p:spPr>
              <a:xfrm>
                <a:off x="6551094" y="2865843"/>
                <a:ext cx="62002" cy="652597"/>
              </a:xfrm>
              <a:custGeom>
                <a:avLst/>
                <a:gdLst/>
                <a:ahLst/>
                <a:cxnLst/>
                <a:rect l="l" t="t" r="r" b="b"/>
                <a:pathLst>
                  <a:path w="28" h="293" extrusionOk="0">
                    <a:moveTo>
                      <a:pt x="28" y="293"/>
                    </a:moveTo>
                    <a:cubicBezTo>
                      <a:pt x="28" y="293"/>
                      <a:pt x="23" y="0"/>
                      <a:pt x="15" y="0"/>
                    </a:cubicBezTo>
                    <a:cubicBezTo>
                      <a:pt x="8" y="0"/>
                      <a:pt x="3" y="290"/>
                      <a:pt x="3" y="290"/>
                    </a:cubicBezTo>
                    <a:cubicBezTo>
                      <a:pt x="0" y="291"/>
                      <a:pt x="0" y="291"/>
                      <a:pt x="0" y="291"/>
                    </a:cubicBezTo>
                    <a:cubicBezTo>
                      <a:pt x="10" y="291"/>
                      <a:pt x="19" y="292"/>
                      <a:pt x="28" y="29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26"/>
              <p:cNvSpPr/>
              <p:nvPr/>
            </p:nvSpPr>
            <p:spPr>
              <a:xfrm>
                <a:off x="6488041" y="3433319"/>
                <a:ext cx="192300" cy="191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26"/>
              <p:cNvSpPr/>
              <p:nvPr/>
            </p:nvSpPr>
            <p:spPr>
              <a:xfrm>
                <a:off x="6541636" y="2752837"/>
                <a:ext cx="87300" cy="87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26"/>
              <p:cNvSpPr/>
              <p:nvPr/>
            </p:nvSpPr>
            <p:spPr>
              <a:xfrm>
                <a:off x="6541636" y="4261413"/>
                <a:ext cx="87300" cy="840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26"/>
              <p:cNvSpPr/>
              <p:nvPr/>
            </p:nvSpPr>
            <p:spPr>
              <a:xfrm>
                <a:off x="5768189" y="3484812"/>
                <a:ext cx="84000" cy="87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26"/>
              <p:cNvSpPr/>
              <p:nvPr/>
            </p:nvSpPr>
            <p:spPr>
              <a:xfrm>
                <a:off x="7051645" y="3188825"/>
                <a:ext cx="149700" cy="1632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26"/>
              <p:cNvSpPr/>
              <p:nvPr/>
            </p:nvSpPr>
            <p:spPr>
              <a:xfrm>
                <a:off x="5940613" y="3197100"/>
                <a:ext cx="149700" cy="1632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26"/>
              <p:cNvSpPr/>
              <p:nvPr/>
            </p:nvSpPr>
            <p:spPr>
              <a:xfrm>
                <a:off x="7307839" y="3484812"/>
                <a:ext cx="84000" cy="87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26"/>
              <p:cNvSpPr/>
              <p:nvPr/>
            </p:nvSpPr>
            <p:spPr>
              <a:xfrm rot="-1028320">
                <a:off x="6377642" y="3558838"/>
                <a:ext cx="457098" cy="457098"/>
              </a:xfrm>
              <a:prstGeom prst="pie">
                <a:avLst>
                  <a:gd name="adj1" fmla="val 0"/>
                  <a:gd name="adj2" fmla="val 10853524"/>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256" name="Google Shape;1256;p26"/>
            <p:cNvGrpSpPr/>
            <p:nvPr/>
          </p:nvGrpSpPr>
          <p:grpSpPr>
            <a:xfrm>
              <a:off x="3543913" y="2582475"/>
              <a:ext cx="392075" cy="342925"/>
              <a:chOff x="4946100" y="2878150"/>
              <a:chExt cx="392075" cy="342925"/>
            </a:xfrm>
          </p:grpSpPr>
          <p:grpSp>
            <p:nvGrpSpPr>
              <p:cNvPr id="1257" name="Google Shape;1257;p26"/>
              <p:cNvGrpSpPr/>
              <p:nvPr/>
            </p:nvGrpSpPr>
            <p:grpSpPr>
              <a:xfrm>
                <a:off x="5044438" y="2952449"/>
                <a:ext cx="197103" cy="197103"/>
                <a:chOff x="4646938" y="2637000"/>
                <a:chExt cx="295950" cy="295950"/>
              </a:xfrm>
            </p:grpSpPr>
            <p:grpSp>
              <p:nvGrpSpPr>
                <p:cNvPr id="1258" name="Google Shape;1258;p26"/>
                <p:cNvGrpSpPr/>
                <p:nvPr/>
              </p:nvGrpSpPr>
              <p:grpSpPr>
                <a:xfrm>
                  <a:off x="4648138" y="2637000"/>
                  <a:ext cx="293550" cy="295950"/>
                  <a:chOff x="4532225" y="2637000"/>
                  <a:chExt cx="293550" cy="295950"/>
                </a:xfrm>
              </p:grpSpPr>
              <p:cxnSp>
                <p:nvCxnSpPr>
                  <p:cNvPr id="1259" name="Google Shape;1259;p26"/>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1260" name="Google Shape;1260;p26"/>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nvGrpSpPr>
                <p:cNvPr id="1261" name="Google Shape;1261;p26"/>
                <p:cNvGrpSpPr/>
                <p:nvPr/>
              </p:nvGrpSpPr>
              <p:grpSpPr>
                <a:xfrm rot="-5400000">
                  <a:off x="4648138" y="2637000"/>
                  <a:ext cx="293550" cy="295950"/>
                  <a:chOff x="4532225" y="2637000"/>
                  <a:chExt cx="293550" cy="295950"/>
                </a:xfrm>
              </p:grpSpPr>
              <p:cxnSp>
                <p:nvCxnSpPr>
                  <p:cNvPr id="1262" name="Google Shape;1262;p26"/>
                  <p:cNvCxnSpPr/>
                  <p:nvPr/>
                </p:nvCxnSpPr>
                <p:spPr>
                  <a:xfrm>
                    <a:off x="4532225" y="2637000"/>
                    <a:ext cx="125400" cy="125400"/>
                  </a:xfrm>
                  <a:prstGeom prst="straightConnector1">
                    <a:avLst/>
                  </a:prstGeom>
                  <a:noFill/>
                  <a:ln w="9525" cap="flat" cmpd="sng">
                    <a:solidFill>
                      <a:schemeClr val="dk1"/>
                    </a:solidFill>
                    <a:prstDash val="dot"/>
                    <a:round/>
                    <a:headEnd type="none" w="med" len="med"/>
                    <a:tailEnd type="none" w="med" len="med"/>
                  </a:ln>
                </p:spPr>
              </p:cxnSp>
              <p:cxnSp>
                <p:nvCxnSpPr>
                  <p:cNvPr id="1263" name="Google Shape;1263;p26"/>
                  <p:cNvCxnSpPr/>
                  <p:nvPr/>
                </p:nvCxnSpPr>
                <p:spPr>
                  <a:xfrm>
                    <a:off x="4700375" y="2807550"/>
                    <a:ext cx="125400" cy="125400"/>
                  </a:xfrm>
                  <a:prstGeom prst="straightConnector1">
                    <a:avLst/>
                  </a:prstGeom>
                  <a:noFill/>
                  <a:ln w="9525" cap="flat" cmpd="sng">
                    <a:solidFill>
                      <a:schemeClr val="dk1"/>
                    </a:solidFill>
                    <a:prstDash val="dot"/>
                    <a:round/>
                    <a:headEnd type="none" w="med" len="med"/>
                    <a:tailEnd type="none" w="med" len="med"/>
                  </a:ln>
                </p:spPr>
              </p:cxnSp>
            </p:grpSp>
          </p:grpSp>
          <p:cxnSp>
            <p:nvCxnSpPr>
              <p:cNvPr id="1264" name="Google Shape;1264;p26"/>
              <p:cNvCxnSpPr/>
              <p:nvPr/>
            </p:nvCxnSpPr>
            <p:spPr>
              <a:xfrm rot="10800000">
                <a:off x="5141050" y="2878150"/>
                <a:ext cx="0" cy="89400"/>
              </a:xfrm>
              <a:prstGeom prst="straightConnector1">
                <a:avLst/>
              </a:prstGeom>
              <a:noFill/>
              <a:ln w="9525" cap="flat" cmpd="sng">
                <a:solidFill>
                  <a:schemeClr val="dk1"/>
                </a:solidFill>
                <a:prstDash val="dot"/>
                <a:round/>
                <a:headEnd type="none" w="med" len="med"/>
                <a:tailEnd type="none" w="med" len="med"/>
              </a:ln>
            </p:spPr>
          </p:cxnSp>
          <p:cxnSp>
            <p:nvCxnSpPr>
              <p:cNvPr id="1265" name="Google Shape;1265;p26"/>
              <p:cNvCxnSpPr/>
              <p:nvPr/>
            </p:nvCxnSpPr>
            <p:spPr>
              <a:xfrm rot="10800000">
                <a:off x="4946100"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1266" name="Google Shape;1266;p26"/>
              <p:cNvCxnSpPr/>
              <p:nvPr/>
            </p:nvCxnSpPr>
            <p:spPr>
              <a:xfrm rot="10800000">
                <a:off x="5242775" y="3049300"/>
                <a:ext cx="95400" cy="0"/>
              </a:xfrm>
              <a:prstGeom prst="straightConnector1">
                <a:avLst/>
              </a:prstGeom>
              <a:noFill/>
              <a:ln w="9525" cap="flat" cmpd="sng">
                <a:solidFill>
                  <a:schemeClr val="dk1"/>
                </a:solidFill>
                <a:prstDash val="dot"/>
                <a:round/>
                <a:headEnd type="none" w="med" len="med"/>
                <a:tailEnd type="none" w="med" len="med"/>
              </a:ln>
            </p:spPr>
          </p:cxnSp>
          <p:cxnSp>
            <p:nvCxnSpPr>
              <p:cNvPr id="1267" name="Google Shape;1267;p26"/>
              <p:cNvCxnSpPr/>
              <p:nvPr/>
            </p:nvCxnSpPr>
            <p:spPr>
              <a:xfrm rot="10800000">
                <a:off x="5141050" y="3131675"/>
                <a:ext cx="0" cy="89400"/>
              </a:xfrm>
              <a:prstGeom prst="straightConnector1">
                <a:avLst/>
              </a:prstGeom>
              <a:noFill/>
              <a:ln w="9525" cap="flat" cmpd="sng">
                <a:solidFill>
                  <a:schemeClr val="dk1"/>
                </a:solidFill>
                <a:prstDash val="dot"/>
                <a:round/>
                <a:headEnd type="none" w="med" len="med"/>
                <a:tailEnd type="none" w="med" len="med"/>
              </a:ln>
            </p:spPr>
          </p:cxn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3CBA5D2-0E13-B874-1874-3980215D27D4}"/>
            </a:ext>
          </a:extLst>
        </p:cNvPr>
        <p:cNvGrpSpPr/>
        <p:nvPr/>
      </p:nvGrpSpPr>
      <p:grpSpPr>
        <a:xfrm>
          <a:off x="0" y="0"/>
          <a:ext cx="0" cy="0"/>
          <a:chOff x="0" y="0"/>
          <a:chExt cx="0" cy="0"/>
        </a:xfrm>
      </p:grpSpPr>
      <p:sp>
        <p:nvSpPr>
          <p:cNvPr id="1298" name="Google Shape;1298;p29">
            <a:extLst>
              <a:ext uri="{FF2B5EF4-FFF2-40B4-BE49-F238E27FC236}">
                <a16:creationId xmlns:a16="http://schemas.microsoft.com/office/drawing/2014/main" id="{A7AD3930-EDB4-8E5E-A2C9-900F7C5A5782}"/>
              </a:ext>
            </a:extLst>
          </p:cNvPr>
          <p:cNvSpPr txBox="1">
            <a:spLocks noGrp="1"/>
          </p:cNvSpPr>
          <p:nvPr>
            <p:ph type="subTitle" idx="1"/>
          </p:nvPr>
        </p:nvSpPr>
        <p:spPr>
          <a:xfrm>
            <a:off x="788019" y="1509132"/>
            <a:ext cx="7382107" cy="3137209"/>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q"/>
            </a:pPr>
            <a:r>
              <a:rPr lang="en-GB" dirty="0"/>
              <a:t>The highest selling as well as highest profit generating product across different toy stores is </a:t>
            </a:r>
            <a:r>
              <a:rPr lang="en-GB" u="sng" dirty="0" err="1"/>
              <a:t>colorbuds</a:t>
            </a:r>
            <a:r>
              <a:rPr lang="en-GB" u="sng" dirty="0"/>
              <a:t> </a:t>
            </a:r>
            <a:r>
              <a:rPr lang="en-GB" dirty="0"/>
              <a:t> followed by </a:t>
            </a:r>
            <a:r>
              <a:rPr lang="en-GB" u="sng" dirty="0"/>
              <a:t>Action Figure </a:t>
            </a:r>
            <a:r>
              <a:rPr lang="en-GB" dirty="0"/>
              <a:t>and </a:t>
            </a:r>
            <a:r>
              <a:rPr lang="en-GB" u="sng" dirty="0"/>
              <a:t>Deck of cards</a:t>
            </a:r>
            <a:r>
              <a:rPr lang="en-GB" dirty="0"/>
              <a:t>. So we should concentrate more on availability and timely restocking of these products.</a:t>
            </a:r>
          </a:p>
          <a:p>
            <a:pPr marL="0" indent="0"/>
            <a:endParaRPr lang="en-GB" dirty="0"/>
          </a:p>
          <a:p>
            <a:pPr marL="285750" indent="-285750">
              <a:buFont typeface="Wingdings" panose="05000000000000000000" pitchFamily="2" charset="2"/>
              <a:buChar char="q"/>
            </a:pPr>
            <a:r>
              <a:rPr lang="en-GB" dirty="0"/>
              <a:t>Based on the store wise performance, the store named </a:t>
            </a:r>
            <a:r>
              <a:rPr lang="en-GB" u="sng" dirty="0"/>
              <a:t>Toy Mexicali 1 </a:t>
            </a:r>
            <a:r>
              <a:rPr lang="en-GB" dirty="0"/>
              <a:t>is having highest profit margin of 51.87% followed by Toys Campeche 1 (51.75%).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u="sng" dirty="0"/>
              <a:t>Sports and outdoors </a:t>
            </a:r>
            <a:r>
              <a:rPr lang="en-GB" dirty="0"/>
              <a:t>have generated maximum profit followed by </a:t>
            </a:r>
            <a:r>
              <a:rPr lang="en-GB" u="sng" dirty="0"/>
              <a:t>Games</a:t>
            </a:r>
            <a:r>
              <a:rPr lang="en-GB" dirty="0"/>
              <a:t>. </a:t>
            </a:r>
            <a:r>
              <a:rPr lang="en-GB" u="sng" dirty="0"/>
              <a:t>Toys</a:t>
            </a:r>
            <a:r>
              <a:rPr lang="en-GB" dirty="0"/>
              <a:t> are the lowest profit generating product. We need to identify whether  designs, packaging , price et5c parameters of Toys are market competitive or not.</a:t>
            </a:r>
          </a:p>
          <a:p>
            <a:pPr marL="0" indent="0"/>
            <a:endParaRPr lang="en-GB" dirty="0"/>
          </a:p>
          <a:p>
            <a:pPr marL="285750" indent="-285750">
              <a:buFont typeface="Wingdings" panose="05000000000000000000" pitchFamily="2" charset="2"/>
              <a:buChar char="q"/>
            </a:pPr>
            <a:endParaRPr lang="en-IN" dirty="0"/>
          </a:p>
          <a:p>
            <a:pPr marL="0" lvl="0" indent="0" algn="l" rtl="0">
              <a:spcBef>
                <a:spcPts val="0"/>
              </a:spcBef>
              <a:spcAft>
                <a:spcPts val="0"/>
              </a:spcAft>
              <a:buNone/>
            </a:pPr>
            <a:endParaRPr dirty="0"/>
          </a:p>
        </p:txBody>
      </p:sp>
      <p:sp>
        <p:nvSpPr>
          <p:cNvPr id="1299" name="Google Shape;1299;p29">
            <a:extLst>
              <a:ext uri="{FF2B5EF4-FFF2-40B4-BE49-F238E27FC236}">
                <a16:creationId xmlns:a16="http://schemas.microsoft.com/office/drawing/2014/main" id="{B0597B95-F879-2A0C-B4D0-D73CEFE029A9}"/>
              </a:ext>
            </a:extLst>
          </p:cNvPr>
          <p:cNvSpPr txBox="1">
            <a:spLocks noGrp="1"/>
          </p:cNvSpPr>
          <p:nvPr>
            <p:ph type="title"/>
          </p:nvPr>
        </p:nvSpPr>
        <p:spPr>
          <a:xfrm>
            <a:off x="768878" y="430157"/>
            <a:ext cx="7606244" cy="8782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400" u="sng" dirty="0"/>
              <a:t>Findings</a:t>
            </a:r>
            <a:endParaRPr u="sng" dirty="0"/>
          </a:p>
        </p:txBody>
      </p:sp>
    </p:spTree>
    <p:extLst>
      <p:ext uri="{BB962C8B-B14F-4D97-AF65-F5344CB8AC3E}">
        <p14:creationId xmlns:p14="http://schemas.microsoft.com/office/powerpoint/2010/main" val="240946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3CBA5D2-0E13-B874-1874-3980215D27D4}"/>
            </a:ext>
          </a:extLst>
        </p:cNvPr>
        <p:cNvGrpSpPr/>
        <p:nvPr/>
      </p:nvGrpSpPr>
      <p:grpSpPr>
        <a:xfrm>
          <a:off x="0" y="0"/>
          <a:ext cx="0" cy="0"/>
          <a:chOff x="0" y="0"/>
          <a:chExt cx="0" cy="0"/>
        </a:xfrm>
      </p:grpSpPr>
      <p:sp>
        <p:nvSpPr>
          <p:cNvPr id="1298" name="Google Shape;1298;p29">
            <a:extLst>
              <a:ext uri="{FF2B5EF4-FFF2-40B4-BE49-F238E27FC236}">
                <a16:creationId xmlns:a16="http://schemas.microsoft.com/office/drawing/2014/main" id="{A7AD3930-EDB4-8E5E-A2C9-900F7C5A5782}"/>
              </a:ext>
            </a:extLst>
          </p:cNvPr>
          <p:cNvSpPr txBox="1">
            <a:spLocks noGrp="1"/>
          </p:cNvSpPr>
          <p:nvPr>
            <p:ph type="subTitle" idx="1"/>
          </p:nvPr>
        </p:nvSpPr>
        <p:spPr>
          <a:xfrm>
            <a:off x="788019" y="1538867"/>
            <a:ext cx="7382107" cy="2781457"/>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q"/>
            </a:pPr>
            <a:r>
              <a:rPr lang="en-IN" dirty="0"/>
              <a:t>Inventory Turnover Ratio (</a:t>
            </a:r>
            <a:r>
              <a:rPr lang="en-IN" dirty="0">
                <a:solidFill>
                  <a:schemeClr val="accent4">
                    <a:lumMod val="50000"/>
                  </a:schemeClr>
                </a:solidFill>
              </a:rPr>
              <a:t>the ratio indicates how well a company is managing it’s inventory</a:t>
            </a:r>
            <a:r>
              <a:rPr lang="en-IN" dirty="0"/>
              <a:t>)</a:t>
            </a:r>
          </a:p>
          <a:p>
            <a:pPr marL="0" lvl="0" indent="0" algn="l" rtl="0">
              <a:spcBef>
                <a:spcPts val="0"/>
              </a:spcBef>
              <a:spcAft>
                <a:spcPts val="0"/>
              </a:spcAft>
              <a:buNone/>
            </a:pPr>
            <a:r>
              <a:rPr lang="en-US" dirty="0"/>
              <a:t>       of most of the toy stores has drastically increased over the months which is favorable to the</a:t>
            </a:r>
          </a:p>
          <a:p>
            <a:pPr marL="0" lvl="0" indent="0" algn="l" rtl="0">
              <a:spcBef>
                <a:spcPts val="0"/>
              </a:spcBef>
              <a:spcAft>
                <a:spcPts val="0"/>
              </a:spcAft>
              <a:buNone/>
            </a:pPr>
            <a:r>
              <a:rPr lang="en-US" dirty="0"/>
              <a:t>       business. It suggests Company is selling and restocking its inventory more frequently.</a:t>
            </a:r>
            <a:endParaRPr dirty="0"/>
          </a:p>
        </p:txBody>
      </p:sp>
      <p:sp>
        <p:nvSpPr>
          <p:cNvPr id="1299" name="Google Shape;1299;p29">
            <a:extLst>
              <a:ext uri="{FF2B5EF4-FFF2-40B4-BE49-F238E27FC236}">
                <a16:creationId xmlns:a16="http://schemas.microsoft.com/office/drawing/2014/main" id="{B0597B95-F879-2A0C-B4D0-D73CEFE029A9}"/>
              </a:ext>
            </a:extLst>
          </p:cNvPr>
          <p:cNvSpPr txBox="1">
            <a:spLocks noGrp="1"/>
          </p:cNvSpPr>
          <p:nvPr>
            <p:ph type="title"/>
          </p:nvPr>
        </p:nvSpPr>
        <p:spPr>
          <a:xfrm>
            <a:off x="720000" y="445025"/>
            <a:ext cx="7606244" cy="8782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400" u="sng" dirty="0"/>
              <a:t>Findings</a:t>
            </a:r>
            <a:endParaRPr u="sng" dirty="0"/>
          </a:p>
        </p:txBody>
      </p:sp>
    </p:spTree>
    <p:extLst>
      <p:ext uri="{BB962C8B-B14F-4D97-AF65-F5344CB8AC3E}">
        <p14:creationId xmlns:p14="http://schemas.microsoft.com/office/powerpoint/2010/main" val="1671922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9"/>
        <p:cNvGrpSpPr/>
        <p:nvPr/>
      </p:nvGrpSpPr>
      <p:grpSpPr>
        <a:xfrm>
          <a:off x="0" y="0"/>
          <a:ext cx="0" cy="0"/>
          <a:chOff x="0" y="0"/>
          <a:chExt cx="0" cy="0"/>
        </a:xfrm>
      </p:grpSpPr>
      <p:sp>
        <p:nvSpPr>
          <p:cNvPr id="2230" name="Google Shape;2230;p45"/>
          <p:cNvSpPr txBox="1">
            <a:spLocks noGrp="1"/>
          </p:cNvSpPr>
          <p:nvPr>
            <p:ph type="title"/>
          </p:nvPr>
        </p:nvSpPr>
        <p:spPr>
          <a:xfrm>
            <a:off x="713275" y="796550"/>
            <a:ext cx="4448100" cy="96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2231" name="Google Shape;2231;p45"/>
          <p:cNvSpPr txBox="1">
            <a:spLocks noGrp="1"/>
          </p:cNvSpPr>
          <p:nvPr>
            <p:ph type="subTitle" idx="1"/>
          </p:nvPr>
        </p:nvSpPr>
        <p:spPr>
          <a:xfrm>
            <a:off x="713225" y="1765250"/>
            <a:ext cx="4448100" cy="123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t>Do you have any questions?</a:t>
            </a:r>
            <a:endParaRPr sz="1900" b="1" dirty="0"/>
          </a:p>
          <a:p>
            <a:pPr marL="0" lvl="0" indent="0" algn="l" rtl="0">
              <a:spcBef>
                <a:spcPts val="1000"/>
              </a:spcBef>
              <a:spcAft>
                <a:spcPts val="0"/>
              </a:spcAft>
              <a:buNone/>
            </a:pPr>
            <a:r>
              <a:rPr lang="en-US" dirty="0">
                <a:hlinkClick r:id="rId3"/>
              </a:rPr>
              <a:t>Doyel.maiti13@gmail.com</a:t>
            </a:r>
            <a:endParaRPr lang="en-US" dirty="0"/>
          </a:p>
          <a:p>
            <a:pPr marL="0" lvl="0" indent="0" algn="l" rtl="0">
              <a:spcBef>
                <a:spcPts val="1000"/>
              </a:spcBef>
              <a:spcAft>
                <a:spcPts val="0"/>
              </a:spcAft>
              <a:buNone/>
            </a:pPr>
            <a:r>
              <a:rPr lang="en-IN" dirty="0"/>
              <a:t>https://www.linkedin.com/in/doyel-maiti-0120b2255/</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3CBA5D2-0E13-B874-1874-3980215D27D4}"/>
            </a:ext>
          </a:extLst>
        </p:cNvPr>
        <p:cNvGrpSpPr/>
        <p:nvPr/>
      </p:nvGrpSpPr>
      <p:grpSpPr>
        <a:xfrm>
          <a:off x="0" y="0"/>
          <a:ext cx="0" cy="0"/>
          <a:chOff x="0" y="0"/>
          <a:chExt cx="0" cy="0"/>
        </a:xfrm>
      </p:grpSpPr>
      <p:sp>
        <p:nvSpPr>
          <p:cNvPr id="1298" name="Google Shape;1298;p29">
            <a:extLst>
              <a:ext uri="{FF2B5EF4-FFF2-40B4-BE49-F238E27FC236}">
                <a16:creationId xmlns:a16="http://schemas.microsoft.com/office/drawing/2014/main" id="{A7AD3930-EDB4-8E5E-A2C9-900F7C5A5782}"/>
              </a:ext>
            </a:extLst>
          </p:cNvPr>
          <p:cNvSpPr txBox="1">
            <a:spLocks noGrp="1"/>
          </p:cNvSpPr>
          <p:nvPr>
            <p:ph type="subTitle" idx="1"/>
          </p:nvPr>
        </p:nvSpPr>
        <p:spPr>
          <a:xfrm>
            <a:off x="788019" y="1538867"/>
            <a:ext cx="7382107" cy="2781457"/>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q"/>
            </a:pPr>
            <a:r>
              <a:rPr lang="en-GB" dirty="0"/>
              <a:t>We have access to data of Toy store chain with multiple locations in Barcelona, Spain containing transactional records from January 2022 till Sept 2023, along with the information about products and store locations.</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Using SQL we need to analyse product performance, store performance ,monthly sales , profit margin etc.</a:t>
            </a:r>
          </a:p>
          <a:p>
            <a:pPr marL="0" indent="0"/>
            <a:endParaRPr lang="en-GB" dirty="0"/>
          </a:p>
          <a:p>
            <a:pPr marL="0" indent="0"/>
            <a:endParaRPr lang="en-IN" dirty="0"/>
          </a:p>
          <a:p>
            <a:pPr marL="0" lvl="0" indent="0" algn="l" rtl="0">
              <a:spcBef>
                <a:spcPts val="0"/>
              </a:spcBef>
              <a:spcAft>
                <a:spcPts val="0"/>
              </a:spcAft>
              <a:buNone/>
            </a:pPr>
            <a:endParaRPr dirty="0"/>
          </a:p>
        </p:txBody>
      </p:sp>
      <p:sp>
        <p:nvSpPr>
          <p:cNvPr id="1299" name="Google Shape;1299;p29">
            <a:extLst>
              <a:ext uri="{FF2B5EF4-FFF2-40B4-BE49-F238E27FC236}">
                <a16:creationId xmlns:a16="http://schemas.microsoft.com/office/drawing/2014/main" id="{B0597B95-F879-2A0C-B4D0-D73CEFE029A9}"/>
              </a:ext>
            </a:extLst>
          </p:cNvPr>
          <p:cNvSpPr txBox="1">
            <a:spLocks noGrp="1"/>
          </p:cNvSpPr>
          <p:nvPr>
            <p:ph type="title"/>
          </p:nvPr>
        </p:nvSpPr>
        <p:spPr>
          <a:xfrm>
            <a:off x="720000" y="445025"/>
            <a:ext cx="7606244" cy="8782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400" dirty="0" err="1"/>
              <a:t>SQl</a:t>
            </a:r>
            <a:r>
              <a:rPr lang="en-GB" sz="5400" dirty="0"/>
              <a:t> case </a:t>
            </a:r>
            <a:r>
              <a:rPr lang="en-GB" sz="5400" dirty="0" err="1"/>
              <a:t>StudY</a:t>
            </a:r>
            <a:endParaRPr u="sng" dirty="0"/>
          </a:p>
        </p:txBody>
      </p:sp>
    </p:spTree>
    <p:extLst>
      <p:ext uri="{BB962C8B-B14F-4D97-AF65-F5344CB8AC3E}">
        <p14:creationId xmlns:p14="http://schemas.microsoft.com/office/powerpoint/2010/main" val="2327167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241C9E4-9910-6CF8-8AE4-3B7C4FA9A828}"/>
            </a:ext>
          </a:extLst>
        </p:cNvPr>
        <p:cNvGrpSpPr/>
        <p:nvPr/>
      </p:nvGrpSpPr>
      <p:grpSpPr>
        <a:xfrm>
          <a:off x="0" y="0"/>
          <a:ext cx="0" cy="0"/>
          <a:chOff x="0" y="0"/>
          <a:chExt cx="0" cy="0"/>
        </a:xfrm>
      </p:grpSpPr>
      <p:sp>
        <p:nvSpPr>
          <p:cNvPr id="1298" name="Google Shape;1298;p29">
            <a:extLst>
              <a:ext uri="{FF2B5EF4-FFF2-40B4-BE49-F238E27FC236}">
                <a16:creationId xmlns:a16="http://schemas.microsoft.com/office/drawing/2014/main" id="{CD2DC03E-30FD-7C9B-F1A9-61C768B02094}"/>
              </a:ext>
            </a:extLst>
          </p:cNvPr>
          <p:cNvSpPr txBox="1">
            <a:spLocks noGrp="1"/>
          </p:cNvSpPr>
          <p:nvPr>
            <p:ph type="subTitle" idx="1"/>
          </p:nvPr>
        </p:nvSpPr>
        <p:spPr>
          <a:xfrm>
            <a:off x="788019" y="959005"/>
            <a:ext cx="7382107" cy="3739470"/>
          </a:xfrm>
          <a:prstGeom prst="rect">
            <a:avLst/>
          </a:prstGeom>
        </p:spPr>
        <p:txBody>
          <a:bodyPr spcFirstLastPara="1" wrap="square" lIns="91425" tIns="91425" rIns="91425" bIns="91425" anchor="t" anchorCtr="0">
            <a:noAutofit/>
          </a:bodyPr>
          <a:lstStyle/>
          <a:p>
            <a:pPr marL="0" indent="0"/>
            <a:endParaRPr lang="en-IN" dirty="0"/>
          </a:p>
          <a:p>
            <a:pPr marL="0" lvl="0" indent="0" algn="l" rtl="0">
              <a:spcBef>
                <a:spcPts val="0"/>
              </a:spcBef>
              <a:spcAft>
                <a:spcPts val="0"/>
              </a:spcAft>
              <a:buNone/>
            </a:pPr>
            <a:endParaRPr dirty="0"/>
          </a:p>
        </p:txBody>
      </p:sp>
      <p:sp>
        <p:nvSpPr>
          <p:cNvPr id="1299" name="Google Shape;1299;p29">
            <a:extLst>
              <a:ext uri="{FF2B5EF4-FFF2-40B4-BE49-F238E27FC236}">
                <a16:creationId xmlns:a16="http://schemas.microsoft.com/office/drawing/2014/main" id="{DFE4179F-9F7B-460E-000F-27EDFDFBF5CA}"/>
              </a:ext>
            </a:extLst>
          </p:cNvPr>
          <p:cNvSpPr txBox="1">
            <a:spLocks noGrp="1"/>
          </p:cNvSpPr>
          <p:nvPr>
            <p:ph type="title"/>
          </p:nvPr>
        </p:nvSpPr>
        <p:spPr>
          <a:xfrm>
            <a:off x="495916" y="188035"/>
            <a:ext cx="7880195" cy="513980"/>
          </a:xfrm>
          <a:prstGeom prst="rect">
            <a:avLst/>
          </a:prstGeom>
        </p:spPr>
        <p:txBody>
          <a:bodyPr spcFirstLastPara="1" wrap="square" lIns="91425" tIns="91425" rIns="91425" bIns="91425" anchor="t" anchorCtr="0">
            <a:noAutofit/>
          </a:bodyPr>
          <a:lstStyle/>
          <a:p>
            <a:pPr lvl="1"/>
            <a:r>
              <a:rPr lang="en-GB" sz="2000" dirty="0"/>
              <a:t>1) </a:t>
            </a:r>
            <a:r>
              <a:rPr lang="en-GB" sz="1800" dirty="0"/>
              <a:t>Identify top-performing products based on total sales and profit.</a:t>
            </a:r>
          </a:p>
        </p:txBody>
      </p:sp>
      <p:sp>
        <p:nvSpPr>
          <p:cNvPr id="2" name="Rectangle 1">
            <a:extLst>
              <a:ext uri="{FF2B5EF4-FFF2-40B4-BE49-F238E27FC236}">
                <a16:creationId xmlns:a16="http://schemas.microsoft.com/office/drawing/2014/main" id="{3F39B7DF-9D50-7F7B-B0F0-121FD05B552F}"/>
              </a:ext>
            </a:extLst>
          </p:cNvPr>
          <p:cNvSpPr/>
          <p:nvPr/>
        </p:nvSpPr>
        <p:spPr>
          <a:xfrm>
            <a:off x="721112" y="959005"/>
            <a:ext cx="4676078" cy="19812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900" dirty="0">
                <a:solidFill>
                  <a:srgbClr val="0000FF"/>
                </a:solidFill>
                <a:latin typeface="Consolas" panose="020B0609020204030204" pitchFamily="49" charset="0"/>
              </a:rPr>
              <a:t>SELECT</a:t>
            </a:r>
            <a:r>
              <a:rPr lang="en-IN" sz="900" dirty="0">
                <a:solidFill>
                  <a:prstClr val="black"/>
                </a:solidFill>
                <a:latin typeface="Consolas" panose="020B0609020204030204" pitchFamily="49" charset="0"/>
              </a:rPr>
              <a:t> </a:t>
            </a:r>
          </a:p>
          <a:p>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TOP </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10</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P</a:t>
            </a:r>
            <a:r>
              <a:rPr lang="en-US" sz="900" dirty="0" err="1">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Product_Name</a:t>
            </a:r>
            <a:r>
              <a:rPr lang="en-US" sz="900" dirty="0">
                <a:solidFill>
                  <a:srgbClr val="808080"/>
                </a:solidFill>
                <a:latin typeface="Consolas" panose="020B0609020204030204" pitchFamily="49" charset="0"/>
              </a:rPr>
              <a:t>, </a:t>
            </a:r>
            <a:r>
              <a:rPr lang="en-US" sz="900" dirty="0">
                <a:solidFill>
                  <a:srgbClr val="FF00FF"/>
                </a:solidFill>
                <a:latin typeface="Consolas" panose="020B0609020204030204" pitchFamily="49" charset="0"/>
              </a:rPr>
              <a:t>sum</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[PRODUCT_PRICE in dollar]</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[Product Cost in dollar]</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prstClr val="black"/>
                </a:solidFill>
                <a:latin typeface="Consolas" panose="020B0609020204030204" pitchFamily="49" charset="0"/>
              </a:rPr>
              <a:t> PROFIT_$</a:t>
            </a:r>
            <a:r>
              <a:rPr lang="en-US" sz="900" dirty="0">
                <a:solidFill>
                  <a:srgbClr val="808080"/>
                </a:solidFill>
                <a:latin typeface="Consolas" panose="020B0609020204030204" pitchFamily="49" charset="0"/>
              </a:rPr>
              <a:t>,</a:t>
            </a:r>
            <a:endParaRPr lang="en-US" sz="900" dirty="0">
              <a:solidFill>
                <a:prstClr val="black"/>
              </a:solidFill>
              <a:latin typeface="Consolas" panose="020B0609020204030204" pitchFamily="49" charset="0"/>
            </a:endParaRPr>
          </a:p>
          <a:p>
            <a:r>
              <a:rPr lang="en-US" sz="900" dirty="0">
                <a:solidFill>
                  <a:prstClr val="black"/>
                </a:solidFill>
                <a:latin typeface="Consolas" panose="020B0609020204030204" pitchFamily="49" charset="0"/>
              </a:rPr>
              <a:t>   </a:t>
            </a:r>
            <a:r>
              <a:rPr lang="en-US" sz="900" dirty="0">
                <a:solidFill>
                  <a:srgbClr val="FF00FF"/>
                </a:solidFill>
                <a:latin typeface="Consolas" panose="020B0609020204030204" pitchFamily="49" charset="0"/>
              </a:rPr>
              <a:t>round</a:t>
            </a:r>
            <a:r>
              <a:rPr lang="en-US" sz="900" dirty="0">
                <a:solidFill>
                  <a:srgbClr val="808080"/>
                </a:solidFill>
                <a:latin typeface="Consolas" panose="020B0609020204030204" pitchFamily="49" charset="0"/>
              </a:rPr>
              <a:t>(</a:t>
            </a:r>
            <a:r>
              <a:rPr lang="en-US" sz="900" dirty="0">
                <a:solidFill>
                  <a:srgbClr val="FF00FF"/>
                </a:solidFill>
                <a:latin typeface="Consolas" panose="020B0609020204030204" pitchFamily="49" charset="0"/>
              </a:rPr>
              <a:t>sum</a:t>
            </a:r>
            <a:r>
              <a:rPr lang="en-US" sz="900" dirty="0">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s</a:t>
            </a:r>
            <a:r>
              <a:rPr lang="en-US" sz="900" dirty="0" err="1">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units</a:t>
            </a:r>
            <a:r>
              <a:rPr lang="en-US" sz="900" dirty="0">
                <a:solidFill>
                  <a:prstClr val="black"/>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p</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a:t>
            </a:r>
            <a:r>
              <a:rPr lang="en-US" sz="900" dirty="0" err="1">
                <a:solidFill>
                  <a:prstClr val="black"/>
                </a:solidFill>
                <a:latin typeface="Consolas" panose="020B0609020204030204" pitchFamily="49" charset="0"/>
              </a:rPr>
              <a:t>product_price</a:t>
            </a:r>
            <a:r>
              <a:rPr lang="en-US" sz="900" dirty="0">
                <a:solidFill>
                  <a:prstClr val="black"/>
                </a:solidFill>
                <a:latin typeface="Consolas" panose="020B0609020204030204" pitchFamily="49" charset="0"/>
              </a:rPr>
              <a:t> in dollar]</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2</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total_sales</a:t>
            </a:r>
            <a:r>
              <a:rPr lang="en-US" sz="900" dirty="0">
                <a:solidFill>
                  <a:prstClr val="black"/>
                </a:solidFill>
                <a:latin typeface="Consolas" panose="020B0609020204030204" pitchFamily="49" charset="0"/>
              </a:rPr>
              <a:t>_$</a:t>
            </a:r>
          </a:p>
          <a:p>
            <a:r>
              <a:rPr lang="en-IN" sz="900" dirty="0">
                <a:solidFill>
                  <a:srgbClr val="0000FF"/>
                </a:solidFill>
                <a:latin typeface="Consolas" panose="020B0609020204030204" pitchFamily="49" charset="0"/>
              </a:rPr>
              <a:t>FROM</a:t>
            </a:r>
            <a:r>
              <a:rPr lang="en-IN" sz="900" dirty="0">
                <a:solidFill>
                  <a:prstClr val="black"/>
                </a:solidFill>
                <a:latin typeface="Consolas" panose="020B0609020204030204" pitchFamily="49" charset="0"/>
              </a:rPr>
              <a:t> </a:t>
            </a:r>
          </a:p>
          <a:p>
            <a:r>
              <a:rPr lang="en-IN" sz="900" dirty="0">
                <a:solidFill>
                  <a:prstClr val="black"/>
                </a:solidFill>
                <a:latin typeface="Consolas" panose="020B0609020204030204" pitchFamily="49" charset="0"/>
              </a:rPr>
              <a:t>   PRODUCTS p</a:t>
            </a:r>
          </a:p>
          <a:p>
            <a:r>
              <a:rPr lang="en-IN" sz="900" dirty="0">
                <a:solidFill>
                  <a:prstClr val="black"/>
                </a:solidFill>
                <a:latin typeface="Consolas" panose="020B0609020204030204" pitchFamily="49" charset="0"/>
              </a:rPr>
              <a:t>   </a:t>
            </a:r>
            <a:r>
              <a:rPr lang="en-IN" sz="900" dirty="0">
                <a:solidFill>
                  <a:srgbClr val="808080"/>
                </a:solidFill>
                <a:latin typeface="Consolas" panose="020B0609020204030204" pitchFamily="49" charset="0"/>
              </a:rPr>
              <a:t>JOIN</a:t>
            </a:r>
            <a:r>
              <a:rPr lang="en-IN" sz="900" dirty="0">
                <a:solidFill>
                  <a:prstClr val="black"/>
                </a:solidFill>
                <a:latin typeface="Consolas" panose="020B0609020204030204" pitchFamily="49" charset="0"/>
              </a:rPr>
              <a:t> sales S</a:t>
            </a:r>
          </a:p>
          <a:p>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ON</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p</a:t>
            </a:r>
            <a:r>
              <a:rPr lang="en-US" sz="900" dirty="0" err="1">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Product_ID</a:t>
            </a:r>
            <a:r>
              <a:rPr lang="en-US" sz="900" dirty="0">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S</a:t>
            </a:r>
            <a:r>
              <a:rPr lang="en-US" sz="900" dirty="0" err="1">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product_id</a:t>
            </a:r>
            <a:endParaRPr lang="en-US" sz="900" dirty="0">
              <a:solidFill>
                <a:prstClr val="black"/>
              </a:solidFill>
              <a:latin typeface="Consolas" panose="020B0609020204030204" pitchFamily="49" charset="0"/>
            </a:endParaRPr>
          </a:p>
          <a:p>
            <a:r>
              <a:rPr lang="en-US" sz="900" dirty="0">
                <a:solidFill>
                  <a:srgbClr val="0000FF"/>
                </a:solidFill>
                <a:latin typeface="Consolas" panose="020B0609020204030204" pitchFamily="49" charset="0"/>
              </a:rPr>
              <a:t>group</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p</a:t>
            </a:r>
            <a:r>
              <a:rPr lang="en-US" sz="900" dirty="0" err="1">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Product_Name</a:t>
            </a:r>
            <a:endParaRPr lang="en-US" sz="900" dirty="0">
              <a:solidFill>
                <a:prstClr val="black"/>
              </a:solidFill>
              <a:latin typeface="Consolas" panose="020B0609020204030204" pitchFamily="49" charset="0"/>
            </a:endParaRPr>
          </a:p>
          <a:p>
            <a:r>
              <a:rPr lang="en-US" sz="900" dirty="0">
                <a:solidFill>
                  <a:srgbClr val="0000FF"/>
                </a:solidFill>
                <a:latin typeface="Consolas" panose="020B0609020204030204" pitchFamily="49" charset="0"/>
              </a:rPr>
              <a:t>ORDER</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prstClr val="black"/>
                </a:solidFill>
                <a:latin typeface="Consolas" panose="020B0609020204030204" pitchFamily="49" charset="0"/>
              </a:rPr>
              <a:t> PROFIT_$ </a:t>
            </a:r>
            <a:r>
              <a:rPr lang="en-US" sz="900" dirty="0" err="1">
                <a:solidFill>
                  <a:srgbClr val="0000FF"/>
                </a:solidFill>
                <a:latin typeface="Consolas" panose="020B0609020204030204" pitchFamily="49" charset="0"/>
              </a:rPr>
              <a:t>desc</a:t>
            </a:r>
            <a:r>
              <a:rPr lang="en-US" sz="900" dirty="0" err="1">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total_sales</a:t>
            </a:r>
            <a:r>
              <a:rPr lang="en-US" sz="900" dirty="0">
                <a:solidFill>
                  <a:prstClr val="black"/>
                </a:solidFill>
                <a:latin typeface="Consolas" panose="020B0609020204030204" pitchFamily="49" charset="0"/>
              </a:rPr>
              <a:t>_$ </a:t>
            </a:r>
            <a:r>
              <a:rPr lang="en-US" sz="900" dirty="0">
                <a:solidFill>
                  <a:srgbClr val="0000FF"/>
                </a:solidFill>
                <a:latin typeface="Consolas" panose="020B0609020204030204" pitchFamily="49" charset="0"/>
              </a:rPr>
              <a:t>desc</a:t>
            </a:r>
            <a:r>
              <a:rPr lang="en-US" sz="900" dirty="0">
                <a:solidFill>
                  <a:srgbClr val="808080"/>
                </a:solidFill>
                <a:latin typeface="Consolas" panose="020B0609020204030204" pitchFamily="49" charset="0"/>
              </a:rPr>
              <a:t>;</a:t>
            </a:r>
          </a:p>
        </p:txBody>
      </p:sp>
      <p:pic>
        <p:nvPicPr>
          <p:cNvPr id="4" name="Picture 3">
            <a:extLst>
              <a:ext uri="{FF2B5EF4-FFF2-40B4-BE49-F238E27FC236}">
                <a16:creationId xmlns:a16="http://schemas.microsoft.com/office/drawing/2014/main" id="{0A71E665-B66C-FA1B-97E9-41F4AC9E9510}"/>
              </a:ext>
            </a:extLst>
          </p:cNvPr>
          <p:cNvPicPr>
            <a:picLocks noChangeAspect="1"/>
          </p:cNvPicPr>
          <p:nvPr/>
        </p:nvPicPr>
        <p:blipFill>
          <a:blip r:embed="rId3"/>
          <a:stretch>
            <a:fillRect/>
          </a:stretch>
        </p:blipFill>
        <p:spPr>
          <a:xfrm>
            <a:off x="5781595" y="2653340"/>
            <a:ext cx="2911092" cy="2156647"/>
          </a:xfrm>
          <a:prstGeom prst="rect">
            <a:avLst/>
          </a:prstGeom>
        </p:spPr>
      </p:pic>
      <p:sp>
        <p:nvSpPr>
          <p:cNvPr id="6" name="Arrow: Right 5">
            <a:extLst>
              <a:ext uri="{FF2B5EF4-FFF2-40B4-BE49-F238E27FC236}">
                <a16:creationId xmlns:a16="http://schemas.microsoft.com/office/drawing/2014/main" id="{DE52F2E2-77E6-341F-CBC6-AFAFD3A31439}"/>
              </a:ext>
            </a:extLst>
          </p:cNvPr>
          <p:cNvSpPr/>
          <p:nvPr/>
        </p:nvSpPr>
        <p:spPr>
          <a:xfrm>
            <a:off x="3612995" y="3285893"/>
            <a:ext cx="1646039" cy="58729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55D9A18B-C570-58D7-03A8-00520C237B2D}"/>
              </a:ext>
            </a:extLst>
          </p:cNvPr>
          <p:cNvSpPr/>
          <p:nvPr/>
        </p:nvSpPr>
        <p:spPr>
          <a:xfrm>
            <a:off x="721112" y="3285893"/>
            <a:ext cx="1650380" cy="84749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Output</a:t>
            </a:r>
            <a:endParaRPr lang="en-IN" dirty="0"/>
          </a:p>
        </p:txBody>
      </p:sp>
    </p:spTree>
    <p:extLst>
      <p:ext uri="{BB962C8B-B14F-4D97-AF65-F5344CB8AC3E}">
        <p14:creationId xmlns:p14="http://schemas.microsoft.com/office/powerpoint/2010/main" val="289729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4A771E6-D37F-1E5A-F18D-43917D5B4950}"/>
            </a:ext>
          </a:extLst>
        </p:cNvPr>
        <p:cNvGrpSpPr/>
        <p:nvPr/>
      </p:nvGrpSpPr>
      <p:grpSpPr>
        <a:xfrm>
          <a:off x="0" y="0"/>
          <a:ext cx="0" cy="0"/>
          <a:chOff x="0" y="0"/>
          <a:chExt cx="0" cy="0"/>
        </a:xfrm>
      </p:grpSpPr>
      <p:sp>
        <p:nvSpPr>
          <p:cNvPr id="1298" name="Google Shape;1298;p29">
            <a:extLst>
              <a:ext uri="{FF2B5EF4-FFF2-40B4-BE49-F238E27FC236}">
                <a16:creationId xmlns:a16="http://schemas.microsoft.com/office/drawing/2014/main" id="{CFD359B7-3172-DA49-82FC-3B11FCD5856E}"/>
              </a:ext>
            </a:extLst>
          </p:cNvPr>
          <p:cNvSpPr txBox="1">
            <a:spLocks noGrp="1"/>
          </p:cNvSpPr>
          <p:nvPr>
            <p:ph type="subTitle" idx="1"/>
          </p:nvPr>
        </p:nvSpPr>
        <p:spPr>
          <a:xfrm>
            <a:off x="408878" y="847493"/>
            <a:ext cx="8214731" cy="3850982"/>
          </a:xfrm>
          <a:prstGeom prst="rect">
            <a:avLst/>
          </a:prstGeom>
        </p:spPr>
        <p:txBody>
          <a:bodyPr spcFirstLastPara="1" wrap="square" lIns="91425" tIns="91425" rIns="91425" bIns="91425" anchor="t" anchorCtr="0">
            <a:noAutofit/>
          </a:bodyPr>
          <a:lstStyle/>
          <a:p>
            <a:pPr marL="0" indent="0"/>
            <a:endParaRPr lang="en-IN" dirty="0"/>
          </a:p>
          <a:p>
            <a:pPr marL="0" lvl="0" indent="0" algn="l" rtl="0">
              <a:spcBef>
                <a:spcPts val="0"/>
              </a:spcBef>
              <a:spcAft>
                <a:spcPts val="0"/>
              </a:spcAft>
              <a:buNone/>
            </a:pPr>
            <a:endParaRPr dirty="0"/>
          </a:p>
        </p:txBody>
      </p:sp>
      <p:sp>
        <p:nvSpPr>
          <p:cNvPr id="1299" name="Google Shape;1299;p29">
            <a:extLst>
              <a:ext uri="{FF2B5EF4-FFF2-40B4-BE49-F238E27FC236}">
                <a16:creationId xmlns:a16="http://schemas.microsoft.com/office/drawing/2014/main" id="{10AF9A19-1E60-44A6-0A7C-CABD6C82FEF1}"/>
              </a:ext>
            </a:extLst>
          </p:cNvPr>
          <p:cNvSpPr txBox="1">
            <a:spLocks noGrp="1"/>
          </p:cNvSpPr>
          <p:nvPr>
            <p:ph type="title"/>
          </p:nvPr>
        </p:nvSpPr>
        <p:spPr>
          <a:xfrm>
            <a:off x="289931" y="107849"/>
            <a:ext cx="7880195" cy="674351"/>
          </a:xfrm>
          <a:prstGeom prst="rect">
            <a:avLst/>
          </a:prstGeom>
        </p:spPr>
        <p:txBody>
          <a:bodyPr spcFirstLastPara="1" wrap="square" lIns="91425" tIns="91425" rIns="91425" bIns="91425" anchor="t" anchorCtr="0">
            <a:noAutofit/>
          </a:bodyPr>
          <a:lstStyle/>
          <a:p>
            <a:pPr lvl="1"/>
            <a:r>
              <a:rPr lang="en-GB" sz="2000" dirty="0"/>
              <a:t>2)</a:t>
            </a:r>
            <a:r>
              <a:rPr lang="en-GB" sz="1200" dirty="0"/>
              <a:t> </a:t>
            </a:r>
            <a:r>
              <a:rPr lang="en-GB" sz="2000" dirty="0"/>
              <a:t>Analyse sales performance for each store, including total revenue and profit margin.</a:t>
            </a:r>
          </a:p>
        </p:txBody>
      </p:sp>
      <p:sp>
        <p:nvSpPr>
          <p:cNvPr id="2" name="Rectangle 1">
            <a:extLst>
              <a:ext uri="{FF2B5EF4-FFF2-40B4-BE49-F238E27FC236}">
                <a16:creationId xmlns:a16="http://schemas.microsoft.com/office/drawing/2014/main" id="{3C07E2AF-26F8-0B91-EF1E-AC3FD12D9469}"/>
              </a:ext>
            </a:extLst>
          </p:cNvPr>
          <p:cNvSpPr/>
          <p:nvPr/>
        </p:nvSpPr>
        <p:spPr>
          <a:xfrm>
            <a:off x="520390" y="926434"/>
            <a:ext cx="4676078" cy="25676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900" dirty="0">
                <a:solidFill>
                  <a:srgbClr val="0000FF"/>
                </a:solidFill>
                <a:latin typeface="Consolas" panose="020B0609020204030204" pitchFamily="49" charset="0"/>
              </a:rPr>
              <a:t>SELECT</a:t>
            </a:r>
            <a:r>
              <a:rPr lang="en-IN" sz="900" dirty="0">
                <a:solidFill>
                  <a:prstClr val="black"/>
                </a:solidFill>
                <a:latin typeface="Consolas" panose="020B0609020204030204" pitchFamily="49" charset="0"/>
              </a:rPr>
              <a:t> </a:t>
            </a:r>
          </a:p>
          <a:p>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ST</a:t>
            </a:r>
            <a:r>
              <a:rPr lang="en-US" sz="900" dirty="0" err="1">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STORE_NAME</a:t>
            </a:r>
            <a:r>
              <a:rPr lang="en-US" sz="900" dirty="0" err="1">
                <a:solidFill>
                  <a:srgbClr val="808080"/>
                </a:solidFill>
                <a:latin typeface="Consolas" panose="020B0609020204030204" pitchFamily="49" charset="0"/>
              </a:rPr>
              <a:t>,</a:t>
            </a:r>
            <a:r>
              <a:rPr lang="en-US" sz="900" dirty="0" err="1">
                <a:solidFill>
                  <a:srgbClr val="FF00FF"/>
                </a:solidFill>
                <a:latin typeface="Consolas" panose="020B0609020204030204" pitchFamily="49" charset="0"/>
              </a:rPr>
              <a:t>round</a:t>
            </a:r>
            <a:r>
              <a:rPr lang="en-US" sz="900" dirty="0">
                <a:solidFill>
                  <a:srgbClr val="808080"/>
                </a:solidFill>
                <a:latin typeface="Consolas" panose="020B0609020204030204" pitchFamily="49" charset="0"/>
              </a:rPr>
              <a:t>(</a:t>
            </a:r>
            <a:r>
              <a:rPr lang="en-US" sz="900" dirty="0">
                <a:solidFill>
                  <a:srgbClr val="FF00FF"/>
                </a:solidFill>
                <a:latin typeface="Consolas" panose="020B0609020204030204" pitchFamily="49" charset="0"/>
              </a:rPr>
              <a:t>SUM</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S</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UNITS </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P</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[PRODUCT_PRICE in dollar]</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2</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total_REVENUE</a:t>
            </a:r>
            <a:r>
              <a:rPr lang="en-US" sz="900" dirty="0">
                <a:solidFill>
                  <a:prstClr val="black"/>
                </a:solidFill>
                <a:latin typeface="Consolas" panose="020B0609020204030204" pitchFamily="49" charset="0"/>
              </a:rPr>
              <a:t>_$</a:t>
            </a:r>
            <a:r>
              <a:rPr lang="en-US" sz="900" dirty="0">
                <a:solidFill>
                  <a:srgbClr val="808080"/>
                </a:solidFill>
                <a:latin typeface="Consolas" panose="020B0609020204030204" pitchFamily="49" charset="0"/>
              </a:rPr>
              <a:t>,</a:t>
            </a:r>
            <a:endParaRPr lang="en-US"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FF00FF"/>
                </a:solidFill>
                <a:latin typeface="Consolas" panose="020B0609020204030204" pitchFamily="49" charset="0"/>
              </a:rPr>
              <a:t>CONCAT</a:t>
            </a:r>
            <a:r>
              <a:rPr lang="en-IN" sz="900" dirty="0">
                <a:solidFill>
                  <a:srgbClr val="808080"/>
                </a:solidFill>
                <a:latin typeface="Consolas" panose="020B0609020204030204" pitchFamily="49" charset="0"/>
              </a:rPr>
              <a:t>(</a:t>
            </a:r>
            <a:r>
              <a:rPr lang="en-IN" sz="900" dirty="0">
                <a:solidFill>
                  <a:srgbClr val="FF00FF"/>
                </a:solidFill>
                <a:latin typeface="Consolas" panose="020B0609020204030204" pitchFamily="49" charset="0"/>
              </a:rPr>
              <a:t>ROUND</a:t>
            </a:r>
            <a:r>
              <a:rPr lang="en-IN" sz="900" dirty="0">
                <a:solidFill>
                  <a:srgbClr val="808080"/>
                </a:solidFill>
                <a:latin typeface="Consolas" panose="020B0609020204030204" pitchFamily="49" charset="0"/>
              </a:rPr>
              <a:t>(</a:t>
            </a:r>
            <a:r>
              <a:rPr lang="en-IN" sz="900" dirty="0">
                <a:solidFill>
                  <a:srgbClr val="FF00FF"/>
                </a:solidFill>
                <a:latin typeface="Consolas" panose="020B0609020204030204" pitchFamily="49" charset="0"/>
              </a:rPr>
              <a:t>SUM</a:t>
            </a:r>
            <a:r>
              <a:rPr lang="en-IN" sz="900" dirty="0">
                <a:solidFill>
                  <a:srgbClr val="808080"/>
                </a:solidFill>
                <a:latin typeface="Consolas" panose="020B0609020204030204" pitchFamily="49" charset="0"/>
              </a:rPr>
              <a:t>(</a:t>
            </a:r>
            <a:endParaRPr lang="en-IN" sz="900" dirty="0">
              <a:solidFill>
                <a:prstClr val="black"/>
              </a:solidFill>
              <a:latin typeface="Consolas" panose="020B0609020204030204" pitchFamily="49" charset="0"/>
            </a:endParaRPr>
          </a:p>
          <a:p>
            <a:r>
              <a:rPr lang="en-US" sz="900" dirty="0">
                <a:solidFill>
                  <a:srgbClr val="0000FF"/>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P</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[PRODUCT_PRICE in dollar]</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P</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[Product Cost in dollar]</a:t>
            </a:r>
            <a:r>
              <a:rPr lang="en-US" sz="900" dirty="0">
                <a:solidFill>
                  <a:srgbClr val="808080"/>
                </a:solidFill>
                <a:latin typeface="Consolas" panose="020B0609020204030204" pitchFamily="49" charset="0"/>
              </a:rPr>
              <a:t>)/</a:t>
            </a:r>
            <a:endParaRPr lang="en-US" sz="900" dirty="0">
              <a:solidFill>
                <a:prstClr val="black"/>
              </a:solidFill>
              <a:latin typeface="Consolas" panose="020B0609020204030204" pitchFamily="49" charset="0"/>
            </a:endParaRPr>
          </a:p>
          <a:p>
            <a:r>
              <a:rPr lang="en-US" sz="900" dirty="0">
                <a:solidFill>
                  <a:srgbClr val="0000FF"/>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p</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[Product Cost in Dollar]</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100</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2</a:t>
            </a:r>
            <a:r>
              <a:rPr lang="en-US" sz="900" dirty="0">
                <a:solidFill>
                  <a:srgbClr val="808080"/>
                </a:solidFill>
                <a:latin typeface="Consolas" panose="020B0609020204030204" pitchFamily="49" charset="0"/>
              </a:rPr>
              <a:t>),</a:t>
            </a:r>
            <a:r>
              <a:rPr lang="en-US" sz="900" dirty="0">
                <a:solidFill>
                  <a:srgbClr val="FF0000"/>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srgbClr val="FF0000"/>
                </a:solidFill>
                <a:latin typeface="Consolas" panose="020B0609020204030204" pitchFamily="49" charset="0"/>
              </a:rPr>
              <a:t>'%'</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p>
          <a:p>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AS</a:t>
            </a:r>
            <a:r>
              <a:rPr lang="en-IN" sz="900" dirty="0">
                <a:solidFill>
                  <a:prstClr val="black"/>
                </a:solidFill>
                <a:latin typeface="Consolas" panose="020B0609020204030204" pitchFamily="49" charset="0"/>
              </a:rPr>
              <a:t> PROFIT_MARGIN </a:t>
            </a:r>
          </a:p>
          <a:p>
            <a:r>
              <a:rPr lang="en-IN" sz="900" dirty="0">
                <a:solidFill>
                  <a:srgbClr val="0000FF"/>
                </a:solidFill>
                <a:latin typeface="Consolas" panose="020B0609020204030204" pitchFamily="49" charset="0"/>
              </a:rPr>
              <a:t>FROM</a:t>
            </a:r>
            <a:r>
              <a:rPr lang="en-IN" sz="900" dirty="0">
                <a:solidFill>
                  <a:prstClr val="black"/>
                </a:solidFill>
                <a:latin typeface="Consolas" panose="020B0609020204030204" pitchFamily="49" charset="0"/>
              </a:rPr>
              <a:t> </a:t>
            </a:r>
          </a:p>
          <a:p>
            <a:r>
              <a:rPr lang="en-IN" sz="900" dirty="0">
                <a:solidFill>
                  <a:prstClr val="black"/>
                </a:solidFill>
                <a:latin typeface="Consolas" panose="020B0609020204030204" pitchFamily="49" charset="0"/>
              </a:rPr>
              <a:t>  sales S</a:t>
            </a:r>
          </a:p>
          <a:p>
            <a:r>
              <a:rPr lang="en-IN" sz="900" dirty="0">
                <a:solidFill>
                  <a:prstClr val="black"/>
                </a:solidFill>
                <a:latin typeface="Consolas" panose="020B0609020204030204" pitchFamily="49" charset="0"/>
              </a:rPr>
              <a:t>  </a:t>
            </a:r>
            <a:r>
              <a:rPr lang="en-IN" sz="900" dirty="0">
                <a:solidFill>
                  <a:srgbClr val="808080"/>
                </a:solidFill>
                <a:latin typeface="Consolas" panose="020B0609020204030204" pitchFamily="49" charset="0"/>
              </a:rPr>
              <a:t>JOIN</a:t>
            </a:r>
            <a:r>
              <a:rPr lang="en-IN" sz="900" dirty="0">
                <a:solidFill>
                  <a:prstClr val="black"/>
                </a:solidFill>
                <a:latin typeface="Consolas" panose="020B0609020204030204" pitchFamily="49" charset="0"/>
              </a:rPr>
              <a:t> stores ST</a:t>
            </a:r>
          </a:p>
          <a:p>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ON</a:t>
            </a:r>
            <a:r>
              <a:rPr lang="en-IN" sz="900" dirty="0">
                <a:solidFill>
                  <a:prstClr val="black"/>
                </a:solidFill>
                <a:latin typeface="Consolas" panose="020B0609020204030204" pitchFamily="49" charset="0"/>
              </a:rPr>
              <a:t> </a:t>
            </a:r>
            <a:r>
              <a:rPr lang="en-IN" sz="900" dirty="0" err="1">
                <a:solidFill>
                  <a:prstClr val="black"/>
                </a:solidFill>
                <a:latin typeface="Consolas" panose="020B0609020204030204" pitchFamily="49" charset="0"/>
              </a:rPr>
              <a:t>S</a:t>
            </a:r>
            <a:r>
              <a:rPr lang="en-IN" sz="900" dirty="0" err="1">
                <a:solidFill>
                  <a:srgbClr val="808080"/>
                </a:solidFill>
                <a:latin typeface="Consolas" panose="020B0609020204030204" pitchFamily="49" charset="0"/>
              </a:rPr>
              <a:t>.</a:t>
            </a:r>
            <a:r>
              <a:rPr lang="en-IN" sz="900" dirty="0" err="1">
                <a:solidFill>
                  <a:prstClr val="black"/>
                </a:solidFill>
                <a:latin typeface="Consolas" panose="020B0609020204030204" pitchFamily="49" charset="0"/>
              </a:rPr>
              <a:t>Store_ID</a:t>
            </a:r>
            <a:r>
              <a:rPr lang="en-IN" sz="900" dirty="0">
                <a:solidFill>
                  <a:srgbClr val="808080"/>
                </a:solidFill>
                <a:latin typeface="Consolas" panose="020B0609020204030204" pitchFamily="49" charset="0"/>
              </a:rPr>
              <a:t>=</a:t>
            </a:r>
            <a:r>
              <a:rPr lang="en-IN" sz="900" dirty="0" err="1">
                <a:solidFill>
                  <a:prstClr val="black"/>
                </a:solidFill>
                <a:latin typeface="Consolas" panose="020B0609020204030204" pitchFamily="49" charset="0"/>
              </a:rPr>
              <a:t>ST</a:t>
            </a:r>
            <a:r>
              <a:rPr lang="en-IN" sz="900" dirty="0" err="1">
                <a:solidFill>
                  <a:srgbClr val="808080"/>
                </a:solidFill>
                <a:latin typeface="Consolas" panose="020B0609020204030204" pitchFamily="49" charset="0"/>
              </a:rPr>
              <a:t>.</a:t>
            </a:r>
            <a:r>
              <a:rPr lang="en-IN" sz="900" dirty="0" err="1">
                <a:solidFill>
                  <a:prstClr val="black"/>
                </a:solidFill>
                <a:latin typeface="Consolas" panose="020B0609020204030204" pitchFamily="49" charset="0"/>
              </a:rPr>
              <a:t>Store_ID</a:t>
            </a:r>
            <a:endParaRPr lang="en-IN"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808080"/>
                </a:solidFill>
                <a:latin typeface="Consolas" panose="020B0609020204030204" pitchFamily="49" charset="0"/>
              </a:rPr>
              <a:t>JOIN</a:t>
            </a:r>
            <a:r>
              <a:rPr lang="en-IN" sz="900" dirty="0">
                <a:solidFill>
                  <a:prstClr val="black"/>
                </a:solidFill>
                <a:latin typeface="Consolas" panose="020B0609020204030204" pitchFamily="49" charset="0"/>
              </a:rPr>
              <a:t> products P</a:t>
            </a:r>
          </a:p>
          <a:p>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ON</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S</a:t>
            </a:r>
            <a:r>
              <a:rPr lang="en-US" sz="900" dirty="0" err="1">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Product_ID</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P</a:t>
            </a:r>
            <a:r>
              <a:rPr lang="en-US" sz="900" dirty="0" err="1">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Product_ID</a:t>
            </a:r>
            <a:endParaRPr lang="en-US" sz="900" dirty="0">
              <a:solidFill>
                <a:prstClr val="black"/>
              </a:solidFill>
              <a:latin typeface="Consolas" panose="020B0609020204030204" pitchFamily="49" charset="0"/>
            </a:endParaRPr>
          </a:p>
          <a:p>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group</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store_name</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P</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[PRODUCT_PRICE in dollar]</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P</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[Product Cost in dollar]</a:t>
            </a:r>
            <a:r>
              <a:rPr lang="en-US" sz="900" dirty="0">
                <a:solidFill>
                  <a:srgbClr val="808080"/>
                </a:solidFill>
                <a:latin typeface="Consolas" panose="020B0609020204030204" pitchFamily="49" charset="0"/>
              </a:rPr>
              <a:t>)/</a:t>
            </a:r>
            <a:endParaRPr lang="en-US" sz="900" dirty="0">
              <a:solidFill>
                <a:prstClr val="black"/>
              </a:solidFill>
              <a:latin typeface="Consolas" panose="020B0609020204030204" pitchFamily="49" charset="0"/>
            </a:endParaRPr>
          </a:p>
          <a:p>
            <a:r>
              <a:rPr lang="en-US" sz="900" dirty="0">
                <a:solidFill>
                  <a:srgbClr val="0000FF"/>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p</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a:t>
            </a:r>
            <a:r>
              <a:rPr lang="en-US" sz="900" dirty="0" err="1">
                <a:solidFill>
                  <a:prstClr val="black"/>
                </a:solidFill>
                <a:latin typeface="Consolas" panose="020B0609020204030204" pitchFamily="49" charset="0"/>
              </a:rPr>
              <a:t>product_price</a:t>
            </a:r>
            <a:r>
              <a:rPr lang="en-US" sz="900" dirty="0">
                <a:solidFill>
                  <a:prstClr val="black"/>
                </a:solidFill>
                <a:latin typeface="Consolas" panose="020B0609020204030204" pitchFamily="49" charset="0"/>
              </a:rPr>
              <a:t> in dollar]</a:t>
            </a:r>
            <a:r>
              <a:rPr lang="en-US" sz="900" dirty="0">
                <a:solidFill>
                  <a:srgbClr val="808080"/>
                </a:solidFill>
                <a:latin typeface="Consolas" panose="020B0609020204030204" pitchFamily="49" charset="0"/>
              </a:rPr>
              <a:t>),</a:t>
            </a:r>
            <a:endParaRPr lang="en-US" sz="900" dirty="0">
              <a:solidFill>
                <a:prstClr val="black"/>
              </a:solidFill>
              <a:latin typeface="Consolas" panose="020B0609020204030204" pitchFamily="49" charset="0"/>
            </a:endParaRPr>
          </a:p>
          <a:p>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S</a:t>
            </a:r>
            <a:r>
              <a:rPr lang="en-US" sz="900" dirty="0" err="1">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units</a:t>
            </a:r>
            <a:r>
              <a:rPr lang="en-US" sz="900" dirty="0">
                <a:solidFill>
                  <a:prstClr val="black"/>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p</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a:t>
            </a:r>
            <a:r>
              <a:rPr lang="en-US" sz="900" dirty="0" err="1">
                <a:solidFill>
                  <a:prstClr val="black"/>
                </a:solidFill>
                <a:latin typeface="Consolas" panose="020B0609020204030204" pitchFamily="49" charset="0"/>
              </a:rPr>
              <a:t>product_price</a:t>
            </a:r>
            <a:r>
              <a:rPr lang="en-US" sz="900" dirty="0">
                <a:solidFill>
                  <a:prstClr val="black"/>
                </a:solidFill>
                <a:latin typeface="Consolas" panose="020B0609020204030204" pitchFamily="49" charset="0"/>
              </a:rPr>
              <a:t> in dollar]</a:t>
            </a:r>
            <a:r>
              <a:rPr lang="en-US" sz="900" dirty="0">
                <a:solidFill>
                  <a:srgbClr val="808080"/>
                </a:solidFill>
                <a:latin typeface="Consolas" panose="020B0609020204030204" pitchFamily="49" charset="0"/>
              </a:rPr>
              <a:t>;</a:t>
            </a:r>
          </a:p>
          <a:p>
            <a:endParaRPr lang="en-IN" sz="900" dirty="0">
              <a:solidFill>
                <a:prstClr val="black"/>
              </a:solidFill>
              <a:latin typeface="Consolas" panose="020B0609020204030204" pitchFamily="49" charset="0"/>
            </a:endParaRPr>
          </a:p>
        </p:txBody>
      </p:sp>
      <p:sp>
        <p:nvSpPr>
          <p:cNvPr id="6" name="Arrow: Right 5">
            <a:extLst>
              <a:ext uri="{FF2B5EF4-FFF2-40B4-BE49-F238E27FC236}">
                <a16:creationId xmlns:a16="http://schemas.microsoft.com/office/drawing/2014/main" id="{7AE2A1F2-690C-DF51-AA31-9E56C0294472}"/>
              </a:ext>
            </a:extLst>
          </p:cNvPr>
          <p:cNvSpPr/>
          <p:nvPr/>
        </p:nvSpPr>
        <p:spPr>
          <a:xfrm>
            <a:off x="3550429" y="4005891"/>
            <a:ext cx="1646039" cy="58729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E7A5D47A-9437-0127-2FF5-1503E8AA8198}"/>
              </a:ext>
            </a:extLst>
          </p:cNvPr>
          <p:cNvPicPr>
            <a:picLocks noChangeAspect="1"/>
          </p:cNvPicPr>
          <p:nvPr/>
        </p:nvPicPr>
        <p:blipFill>
          <a:blip r:embed="rId3"/>
          <a:stretch>
            <a:fillRect/>
          </a:stretch>
        </p:blipFill>
        <p:spPr>
          <a:xfrm>
            <a:off x="5434361" y="2571751"/>
            <a:ext cx="3075763" cy="2192018"/>
          </a:xfrm>
          <a:prstGeom prst="rect">
            <a:avLst/>
          </a:prstGeom>
        </p:spPr>
      </p:pic>
      <p:sp>
        <p:nvSpPr>
          <p:cNvPr id="8" name="Oval 7">
            <a:extLst>
              <a:ext uri="{FF2B5EF4-FFF2-40B4-BE49-F238E27FC236}">
                <a16:creationId xmlns:a16="http://schemas.microsoft.com/office/drawing/2014/main" id="{C3A96D85-C999-8E87-4828-5AE447F71056}"/>
              </a:ext>
            </a:extLst>
          </p:cNvPr>
          <p:cNvSpPr/>
          <p:nvPr/>
        </p:nvSpPr>
        <p:spPr>
          <a:xfrm>
            <a:off x="520390" y="3745696"/>
            <a:ext cx="1650380" cy="84749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Output</a:t>
            </a:r>
            <a:endParaRPr lang="en-IN" dirty="0"/>
          </a:p>
        </p:txBody>
      </p:sp>
    </p:spTree>
    <p:extLst>
      <p:ext uri="{BB962C8B-B14F-4D97-AF65-F5344CB8AC3E}">
        <p14:creationId xmlns:p14="http://schemas.microsoft.com/office/powerpoint/2010/main" val="71297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750B1CB-2581-24F4-6589-0AA2F7806029}"/>
            </a:ext>
          </a:extLst>
        </p:cNvPr>
        <p:cNvGrpSpPr/>
        <p:nvPr/>
      </p:nvGrpSpPr>
      <p:grpSpPr>
        <a:xfrm>
          <a:off x="0" y="0"/>
          <a:ext cx="0" cy="0"/>
          <a:chOff x="0" y="0"/>
          <a:chExt cx="0" cy="0"/>
        </a:xfrm>
      </p:grpSpPr>
      <p:sp>
        <p:nvSpPr>
          <p:cNvPr id="1298" name="Google Shape;1298;p29">
            <a:extLst>
              <a:ext uri="{FF2B5EF4-FFF2-40B4-BE49-F238E27FC236}">
                <a16:creationId xmlns:a16="http://schemas.microsoft.com/office/drawing/2014/main" id="{0D1C52CA-E61E-7A42-3ABB-D28AA1B9EAAE}"/>
              </a:ext>
            </a:extLst>
          </p:cNvPr>
          <p:cNvSpPr txBox="1">
            <a:spLocks noGrp="1"/>
          </p:cNvSpPr>
          <p:nvPr>
            <p:ph type="subTitle" idx="1"/>
          </p:nvPr>
        </p:nvSpPr>
        <p:spPr>
          <a:xfrm>
            <a:off x="788019" y="959005"/>
            <a:ext cx="7382107" cy="3739470"/>
          </a:xfrm>
          <a:prstGeom prst="rect">
            <a:avLst/>
          </a:prstGeom>
        </p:spPr>
        <p:txBody>
          <a:bodyPr spcFirstLastPara="1" wrap="square" lIns="91425" tIns="91425" rIns="91425" bIns="91425" anchor="t" anchorCtr="0">
            <a:noAutofit/>
          </a:bodyPr>
          <a:lstStyle/>
          <a:p>
            <a:pPr marL="0" indent="0"/>
            <a:endParaRPr lang="en-IN" dirty="0"/>
          </a:p>
          <a:p>
            <a:pPr marL="0" lvl="0" indent="0" algn="l" rtl="0">
              <a:spcBef>
                <a:spcPts val="0"/>
              </a:spcBef>
              <a:spcAft>
                <a:spcPts val="0"/>
              </a:spcAft>
              <a:buNone/>
            </a:pPr>
            <a:endParaRPr dirty="0"/>
          </a:p>
        </p:txBody>
      </p:sp>
      <p:sp>
        <p:nvSpPr>
          <p:cNvPr id="1299" name="Google Shape;1299;p29">
            <a:extLst>
              <a:ext uri="{FF2B5EF4-FFF2-40B4-BE49-F238E27FC236}">
                <a16:creationId xmlns:a16="http://schemas.microsoft.com/office/drawing/2014/main" id="{DEC83080-4EB6-F505-8672-D0E53AE3B109}"/>
              </a:ext>
            </a:extLst>
          </p:cNvPr>
          <p:cNvSpPr txBox="1">
            <a:spLocks noGrp="1"/>
          </p:cNvSpPr>
          <p:nvPr>
            <p:ph type="title"/>
          </p:nvPr>
        </p:nvSpPr>
        <p:spPr>
          <a:xfrm>
            <a:off x="431180" y="188035"/>
            <a:ext cx="7880195" cy="513980"/>
          </a:xfrm>
          <a:prstGeom prst="rect">
            <a:avLst/>
          </a:prstGeom>
        </p:spPr>
        <p:txBody>
          <a:bodyPr spcFirstLastPara="1" wrap="square" lIns="91425" tIns="91425" rIns="91425" bIns="91425" anchor="t" anchorCtr="0">
            <a:noAutofit/>
          </a:bodyPr>
          <a:lstStyle/>
          <a:p>
            <a:pPr lvl="1"/>
            <a:r>
              <a:rPr lang="en-GB" sz="2000" dirty="0"/>
              <a:t>3) </a:t>
            </a:r>
            <a:r>
              <a:rPr lang="en-US" sz="2000" dirty="0"/>
              <a:t>Examine monthly sales trends, considering the rolling 3-month average and identifying months with significant growth or decline.</a:t>
            </a:r>
            <a:br>
              <a:rPr lang="en-US" sz="2000" dirty="0"/>
            </a:br>
            <a:endParaRPr lang="en-GB" sz="2000" dirty="0"/>
          </a:p>
        </p:txBody>
      </p:sp>
      <p:sp>
        <p:nvSpPr>
          <p:cNvPr id="2" name="Rectangle 1">
            <a:extLst>
              <a:ext uri="{FF2B5EF4-FFF2-40B4-BE49-F238E27FC236}">
                <a16:creationId xmlns:a16="http://schemas.microsoft.com/office/drawing/2014/main" id="{380B45DD-7FE0-381E-551E-958E9E7F2EAB}"/>
              </a:ext>
            </a:extLst>
          </p:cNvPr>
          <p:cNvSpPr/>
          <p:nvPr/>
        </p:nvSpPr>
        <p:spPr>
          <a:xfrm>
            <a:off x="582955" y="1193134"/>
            <a:ext cx="5364361" cy="33193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900" dirty="0">
                <a:solidFill>
                  <a:srgbClr val="0000FF"/>
                </a:solidFill>
                <a:latin typeface="Consolas" panose="020B0609020204030204" pitchFamily="49" charset="0"/>
              </a:rPr>
              <a:t>WITH</a:t>
            </a:r>
            <a:r>
              <a:rPr lang="en-IN" sz="900" dirty="0">
                <a:solidFill>
                  <a:prstClr val="black"/>
                </a:solidFill>
                <a:latin typeface="Consolas" panose="020B0609020204030204" pitchFamily="49" charset="0"/>
              </a:rPr>
              <a:t> </a:t>
            </a:r>
            <a:r>
              <a:rPr lang="en-IN" sz="900" dirty="0" err="1">
                <a:solidFill>
                  <a:prstClr val="black"/>
                </a:solidFill>
                <a:latin typeface="Consolas" panose="020B0609020204030204" pitchFamily="49" charset="0"/>
              </a:rPr>
              <a:t>MonthlySales</a:t>
            </a:r>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AS </a:t>
            </a:r>
            <a:r>
              <a:rPr lang="en-IN" sz="900" dirty="0">
                <a:solidFill>
                  <a:srgbClr val="808080"/>
                </a:solidFill>
                <a:latin typeface="Consolas" panose="020B0609020204030204" pitchFamily="49" charset="0"/>
              </a:rPr>
              <a:t>(</a:t>
            </a:r>
            <a:endParaRPr lang="en-IN"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SELECT</a:t>
            </a:r>
            <a:endParaRPr lang="en-IN" sz="900" dirty="0">
              <a:solidFill>
                <a:prstClr val="black"/>
              </a:solidFill>
              <a:latin typeface="Consolas" panose="020B0609020204030204" pitchFamily="49" charset="0"/>
            </a:endParaRPr>
          </a:p>
          <a:p>
            <a:r>
              <a:rPr lang="en-US" sz="900" dirty="0">
                <a:solidFill>
                  <a:prstClr val="black"/>
                </a:solidFill>
                <a:latin typeface="Consolas" panose="020B0609020204030204" pitchFamily="49" charset="0"/>
              </a:rPr>
              <a:t>     </a:t>
            </a:r>
            <a:r>
              <a:rPr lang="en-US" sz="900" dirty="0">
                <a:solidFill>
                  <a:srgbClr val="FF00FF"/>
                </a:solidFill>
                <a:latin typeface="Consolas" panose="020B0609020204030204" pitchFamily="49" charset="0"/>
              </a:rPr>
              <a:t>YEAR</a:t>
            </a:r>
            <a:r>
              <a:rPr lang="en-US" sz="900" dirty="0">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c</a:t>
            </a:r>
            <a:r>
              <a:rPr lang="en-US" sz="900" dirty="0" err="1">
                <a:solidFill>
                  <a:srgbClr val="808080"/>
                </a:solidFill>
                <a:latin typeface="Consolas" panose="020B0609020204030204" pitchFamily="49" charset="0"/>
              </a:rPr>
              <a:t>.</a:t>
            </a:r>
            <a:r>
              <a:rPr lang="en-US" sz="900" dirty="0" err="1">
                <a:solidFill>
                  <a:srgbClr val="0000FF"/>
                </a:solidFill>
                <a:latin typeface="Consolas" panose="020B0609020204030204" pitchFamily="49" charset="0"/>
              </a:rPr>
              <a:t>date</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prstClr val="black"/>
                </a:solidFill>
                <a:latin typeface="Consolas" panose="020B0609020204030204" pitchFamily="49" charset="0"/>
              </a:rPr>
              <a:t> </a:t>
            </a:r>
            <a:r>
              <a:rPr lang="en-US" sz="900" dirty="0" err="1">
                <a:solidFill>
                  <a:srgbClr val="FF00FF"/>
                </a:solidFill>
                <a:latin typeface="Consolas" panose="020B0609020204030204" pitchFamily="49" charset="0"/>
              </a:rPr>
              <a:t>year</a:t>
            </a:r>
            <a:r>
              <a:rPr lang="en-US" sz="900" dirty="0" err="1">
                <a:solidFill>
                  <a:srgbClr val="808080"/>
                </a:solidFill>
                <a:latin typeface="Consolas" panose="020B0609020204030204" pitchFamily="49" charset="0"/>
              </a:rPr>
              <a:t>,</a:t>
            </a:r>
            <a:r>
              <a:rPr lang="en-US" sz="900" dirty="0" err="1">
                <a:solidFill>
                  <a:srgbClr val="FF00FF"/>
                </a:solidFill>
                <a:latin typeface="Consolas" panose="020B0609020204030204" pitchFamily="49" charset="0"/>
              </a:rPr>
              <a:t>MONTH</a:t>
            </a:r>
            <a:r>
              <a:rPr lang="en-US" sz="900" dirty="0">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c</a:t>
            </a:r>
            <a:r>
              <a:rPr lang="en-US" sz="900" dirty="0" err="1">
                <a:solidFill>
                  <a:srgbClr val="808080"/>
                </a:solidFill>
                <a:latin typeface="Consolas" panose="020B0609020204030204" pitchFamily="49" charset="0"/>
              </a:rPr>
              <a:t>.</a:t>
            </a:r>
            <a:r>
              <a:rPr lang="en-US" sz="900" dirty="0" err="1">
                <a:solidFill>
                  <a:srgbClr val="0000FF"/>
                </a:solidFill>
                <a:latin typeface="Consolas" panose="020B0609020204030204" pitchFamily="49" charset="0"/>
              </a:rPr>
              <a:t>date</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prstClr val="black"/>
                </a:solidFill>
                <a:latin typeface="Consolas" panose="020B0609020204030204" pitchFamily="49" charset="0"/>
              </a:rPr>
              <a:t> </a:t>
            </a:r>
            <a:r>
              <a:rPr lang="en-US" sz="900" dirty="0">
                <a:solidFill>
                  <a:srgbClr val="FF00FF"/>
                </a:solidFill>
                <a:latin typeface="Consolas" panose="020B0609020204030204" pitchFamily="49" charset="0"/>
              </a:rPr>
              <a:t>month</a:t>
            </a:r>
            <a:r>
              <a:rPr lang="en-US" sz="900" dirty="0">
                <a:solidFill>
                  <a:srgbClr val="808080"/>
                </a:solidFill>
                <a:latin typeface="Consolas" panose="020B0609020204030204" pitchFamily="49" charset="0"/>
              </a:rPr>
              <a:t>,</a:t>
            </a:r>
            <a:endParaRPr lang="en-US" sz="900" dirty="0">
              <a:solidFill>
                <a:prstClr val="black"/>
              </a:solidFill>
              <a:latin typeface="Consolas" panose="020B0609020204030204" pitchFamily="49" charset="0"/>
            </a:endParaRPr>
          </a:p>
          <a:p>
            <a:r>
              <a:rPr lang="en-US" sz="900" dirty="0">
                <a:solidFill>
                  <a:prstClr val="black"/>
                </a:solidFill>
                <a:latin typeface="Consolas" panose="020B0609020204030204" pitchFamily="49" charset="0"/>
              </a:rPr>
              <a:t>     </a:t>
            </a:r>
            <a:r>
              <a:rPr lang="en-US" sz="900" dirty="0">
                <a:solidFill>
                  <a:srgbClr val="FF00FF"/>
                </a:solidFill>
                <a:latin typeface="Consolas" panose="020B0609020204030204" pitchFamily="49" charset="0"/>
              </a:rPr>
              <a:t>AVG</a:t>
            </a:r>
            <a:r>
              <a:rPr lang="en-US" sz="900" dirty="0">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s</a:t>
            </a:r>
            <a:r>
              <a:rPr lang="en-US" sz="900" dirty="0" err="1">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units</a:t>
            </a:r>
            <a:r>
              <a:rPr lang="en-US" sz="900" dirty="0">
                <a:solidFill>
                  <a:prstClr val="black"/>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p</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[product_price in dollar]</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monthly_average</a:t>
            </a:r>
            <a:endParaRPr lang="en-US"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FROM</a:t>
            </a:r>
            <a:r>
              <a:rPr lang="en-IN" sz="900" dirty="0">
                <a:solidFill>
                  <a:prstClr val="black"/>
                </a:solidFill>
                <a:latin typeface="Consolas" panose="020B0609020204030204" pitchFamily="49" charset="0"/>
              </a:rPr>
              <a:t> sales s</a:t>
            </a:r>
          </a:p>
          <a:p>
            <a:r>
              <a:rPr lang="en-IN" sz="900" dirty="0">
                <a:solidFill>
                  <a:prstClr val="black"/>
                </a:solidFill>
                <a:latin typeface="Consolas" panose="020B0609020204030204" pitchFamily="49" charset="0"/>
              </a:rPr>
              <a:t> </a:t>
            </a:r>
            <a:r>
              <a:rPr lang="en-IN" sz="900" dirty="0">
                <a:solidFill>
                  <a:srgbClr val="808080"/>
                </a:solidFill>
                <a:latin typeface="Consolas" panose="020B0609020204030204" pitchFamily="49" charset="0"/>
              </a:rPr>
              <a:t>join</a:t>
            </a:r>
            <a:r>
              <a:rPr lang="en-IN" sz="900" dirty="0">
                <a:solidFill>
                  <a:prstClr val="black"/>
                </a:solidFill>
                <a:latin typeface="Consolas" panose="020B0609020204030204" pitchFamily="49" charset="0"/>
              </a:rPr>
              <a:t> </a:t>
            </a:r>
            <a:r>
              <a:rPr lang="en-IN" sz="900" dirty="0" err="1">
                <a:solidFill>
                  <a:prstClr val="black"/>
                </a:solidFill>
                <a:latin typeface="Consolas" panose="020B0609020204030204" pitchFamily="49" charset="0"/>
              </a:rPr>
              <a:t>Calender</a:t>
            </a:r>
            <a:r>
              <a:rPr lang="en-IN" sz="900" dirty="0">
                <a:solidFill>
                  <a:prstClr val="black"/>
                </a:solidFill>
                <a:latin typeface="Consolas" panose="020B0609020204030204" pitchFamily="49" charset="0"/>
              </a:rPr>
              <a:t> c</a:t>
            </a:r>
          </a:p>
          <a:p>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on</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s</a:t>
            </a:r>
            <a:r>
              <a:rPr lang="en-US" sz="900" dirty="0" err="1">
                <a:solidFill>
                  <a:srgbClr val="808080"/>
                </a:solidFill>
                <a:latin typeface="Consolas" panose="020B0609020204030204" pitchFamily="49" charset="0"/>
              </a:rPr>
              <a:t>.</a:t>
            </a:r>
            <a:r>
              <a:rPr lang="en-US" sz="900" dirty="0" err="1">
                <a:solidFill>
                  <a:srgbClr val="0000FF"/>
                </a:solidFill>
                <a:latin typeface="Consolas" panose="020B0609020204030204" pitchFamily="49" charset="0"/>
              </a:rPr>
              <a:t>Date</a:t>
            </a:r>
            <a:r>
              <a:rPr lang="en-US" sz="900" dirty="0">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c</a:t>
            </a:r>
            <a:r>
              <a:rPr lang="en-US" sz="900" dirty="0" err="1">
                <a:solidFill>
                  <a:srgbClr val="808080"/>
                </a:solidFill>
                <a:latin typeface="Consolas" panose="020B0609020204030204" pitchFamily="49" charset="0"/>
              </a:rPr>
              <a:t>.</a:t>
            </a:r>
            <a:r>
              <a:rPr lang="en-US" sz="900" dirty="0" err="1">
                <a:solidFill>
                  <a:srgbClr val="0000FF"/>
                </a:solidFill>
                <a:latin typeface="Consolas" panose="020B0609020204030204" pitchFamily="49" charset="0"/>
              </a:rPr>
              <a:t>Date</a:t>
            </a:r>
            <a:endParaRPr lang="en-US" sz="900" dirty="0">
              <a:solidFill>
                <a:prstClr val="black"/>
              </a:solidFill>
              <a:latin typeface="Consolas" panose="020B0609020204030204" pitchFamily="49" charset="0"/>
            </a:endParaRPr>
          </a:p>
          <a:p>
            <a:r>
              <a:rPr lang="en-IN" sz="900" dirty="0">
                <a:solidFill>
                  <a:srgbClr val="808080"/>
                </a:solidFill>
                <a:latin typeface="Consolas" panose="020B0609020204030204" pitchFamily="49" charset="0"/>
              </a:rPr>
              <a:t>join</a:t>
            </a:r>
            <a:r>
              <a:rPr lang="en-IN" sz="900" dirty="0">
                <a:solidFill>
                  <a:prstClr val="black"/>
                </a:solidFill>
                <a:latin typeface="Consolas" panose="020B0609020204030204" pitchFamily="49" charset="0"/>
              </a:rPr>
              <a:t> products p</a:t>
            </a:r>
          </a:p>
          <a:p>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on</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s</a:t>
            </a:r>
            <a:r>
              <a:rPr lang="en-US" sz="900" dirty="0" err="1">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Product_ID</a:t>
            </a:r>
            <a:r>
              <a:rPr lang="en-US" sz="900" dirty="0">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p</a:t>
            </a:r>
            <a:r>
              <a:rPr lang="en-US" sz="900" dirty="0" err="1">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Product_ID</a:t>
            </a:r>
            <a:endParaRPr lang="en-US"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GROUP</a:t>
            </a:r>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BY</a:t>
            </a:r>
            <a:endParaRPr lang="en-IN"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FF00FF"/>
                </a:solidFill>
                <a:latin typeface="Consolas" panose="020B0609020204030204" pitchFamily="49" charset="0"/>
              </a:rPr>
              <a:t>YEAR</a:t>
            </a:r>
            <a:r>
              <a:rPr lang="en-IN" sz="900" dirty="0">
                <a:solidFill>
                  <a:srgbClr val="808080"/>
                </a:solidFill>
                <a:latin typeface="Consolas" panose="020B0609020204030204" pitchFamily="49" charset="0"/>
              </a:rPr>
              <a:t>(</a:t>
            </a:r>
            <a:r>
              <a:rPr lang="en-IN" sz="900" dirty="0" err="1">
                <a:solidFill>
                  <a:prstClr val="black"/>
                </a:solidFill>
                <a:latin typeface="Consolas" panose="020B0609020204030204" pitchFamily="49" charset="0"/>
              </a:rPr>
              <a:t>c</a:t>
            </a:r>
            <a:r>
              <a:rPr lang="en-IN" sz="900" dirty="0" err="1">
                <a:solidFill>
                  <a:srgbClr val="808080"/>
                </a:solidFill>
                <a:latin typeface="Consolas" panose="020B0609020204030204" pitchFamily="49" charset="0"/>
              </a:rPr>
              <a:t>.</a:t>
            </a:r>
            <a:r>
              <a:rPr lang="en-IN" sz="900" dirty="0" err="1">
                <a:solidFill>
                  <a:srgbClr val="0000FF"/>
                </a:solidFill>
                <a:latin typeface="Consolas" panose="020B0609020204030204" pitchFamily="49" charset="0"/>
              </a:rPr>
              <a:t>Date</a:t>
            </a:r>
            <a:r>
              <a:rPr lang="en-IN" sz="900" dirty="0">
                <a:solidFill>
                  <a:srgbClr val="808080"/>
                </a:solidFill>
                <a:latin typeface="Consolas" panose="020B0609020204030204" pitchFamily="49" charset="0"/>
              </a:rPr>
              <a:t>),</a:t>
            </a:r>
            <a:endParaRPr lang="en-IN"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FF00FF"/>
                </a:solidFill>
                <a:latin typeface="Consolas" panose="020B0609020204030204" pitchFamily="49" charset="0"/>
              </a:rPr>
              <a:t>MONTH</a:t>
            </a:r>
            <a:r>
              <a:rPr lang="en-IN" sz="900" dirty="0">
                <a:solidFill>
                  <a:srgbClr val="808080"/>
                </a:solidFill>
                <a:latin typeface="Consolas" panose="020B0609020204030204" pitchFamily="49" charset="0"/>
              </a:rPr>
              <a:t>(</a:t>
            </a:r>
            <a:r>
              <a:rPr lang="en-IN" sz="900" dirty="0" err="1">
                <a:solidFill>
                  <a:prstClr val="black"/>
                </a:solidFill>
                <a:latin typeface="Consolas" panose="020B0609020204030204" pitchFamily="49" charset="0"/>
              </a:rPr>
              <a:t>c</a:t>
            </a:r>
            <a:r>
              <a:rPr lang="en-IN" sz="900" dirty="0" err="1">
                <a:solidFill>
                  <a:srgbClr val="808080"/>
                </a:solidFill>
                <a:latin typeface="Consolas" panose="020B0609020204030204" pitchFamily="49" charset="0"/>
              </a:rPr>
              <a:t>.</a:t>
            </a:r>
            <a:r>
              <a:rPr lang="en-IN" sz="900" dirty="0" err="1">
                <a:solidFill>
                  <a:srgbClr val="0000FF"/>
                </a:solidFill>
                <a:latin typeface="Consolas" panose="020B0609020204030204" pitchFamily="49" charset="0"/>
              </a:rPr>
              <a:t>date</a:t>
            </a:r>
            <a:r>
              <a:rPr lang="en-IN" sz="900" dirty="0">
                <a:solidFill>
                  <a:srgbClr val="808080"/>
                </a:solidFill>
                <a:latin typeface="Consolas" panose="020B0609020204030204" pitchFamily="49" charset="0"/>
              </a:rPr>
              <a:t>)</a:t>
            </a:r>
            <a:endParaRPr lang="en-IN" sz="900" dirty="0">
              <a:solidFill>
                <a:prstClr val="black"/>
              </a:solidFill>
              <a:latin typeface="Consolas" panose="020B0609020204030204" pitchFamily="49" charset="0"/>
            </a:endParaRPr>
          </a:p>
          <a:p>
            <a:r>
              <a:rPr lang="en-IN" sz="900" dirty="0">
                <a:solidFill>
                  <a:srgbClr val="808080"/>
                </a:solidFill>
                <a:latin typeface="Consolas" panose="020B0609020204030204" pitchFamily="49" charset="0"/>
              </a:rPr>
              <a:t>),</a:t>
            </a:r>
            <a:endParaRPr lang="en-IN" sz="900" dirty="0">
              <a:solidFill>
                <a:prstClr val="black"/>
              </a:solidFill>
              <a:latin typeface="Consolas" panose="020B0609020204030204" pitchFamily="49" charset="0"/>
            </a:endParaRPr>
          </a:p>
          <a:p>
            <a:r>
              <a:rPr lang="en-IN" sz="900" dirty="0" err="1">
                <a:solidFill>
                  <a:prstClr val="black"/>
                </a:solidFill>
                <a:latin typeface="Consolas" panose="020B0609020204030204" pitchFamily="49" charset="0"/>
              </a:rPr>
              <a:t>RollingAverage</a:t>
            </a:r>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AS </a:t>
            </a:r>
            <a:r>
              <a:rPr lang="en-IN" sz="900" dirty="0">
                <a:solidFill>
                  <a:srgbClr val="808080"/>
                </a:solidFill>
                <a:latin typeface="Consolas" panose="020B0609020204030204" pitchFamily="49" charset="0"/>
              </a:rPr>
              <a:t>(</a:t>
            </a:r>
            <a:endParaRPr lang="en-IN"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SELECT</a:t>
            </a:r>
            <a:endParaRPr lang="en-IN"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FF00FF"/>
                </a:solidFill>
                <a:latin typeface="Consolas" panose="020B0609020204030204" pitchFamily="49" charset="0"/>
              </a:rPr>
              <a:t>year</a:t>
            </a:r>
            <a:r>
              <a:rPr lang="en-IN" sz="900" dirty="0">
                <a:solidFill>
                  <a:srgbClr val="808080"/>
                </a:solidFill>
                <a:latin typeface="Consolas" panose="020B0609020204030204" pitchFamily="49" charset="0"/>
              </a:rPr>
              <a:t>,</a:t>
            </a:r>
            <a:endParaRPr lang="en-IN"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FF00FF"/>
                </a:solidFill>
                <a:latin typeface="Consolas" panose="020B0609020204030204" pitchFamily="49" charset="0"/>
              </a:rPr>
              <a:t>month</a:t>
            </a:r>
            <a:r>
              <a:rPr lang="en-IN" sz="900" dirty="0">
                <a:solidFill>
                  <a:srgbClr val="808080"/>
                </a:solidFill>
                <a:latin typeface="Consolas" panose="020B0609020204030204" pitchFamily="49" charset="0"/>
              </a:rPr>
              <a:t>,</a:t>
            </a:r>
            <a:endParaRPr lang="en-IN"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err="1">
                <a:solidFill>
                  <a:prstClr val="black"/>
                </a:solidFill>
                <a:latin typeface="Consolas" panose="020B0609020204030204" pitchFamily="49" charset="0"/>
              </a:rPr>
              <a:t>monthly_average</a:t>
            </a:r>
            <a:r>
              <a:rPr lang="en-IN" sz="900" dirty="0">
                <a:solidFill>
                  <a:srgbClr val="808080"/>
                </a:solidFill>
                <a:latin typeface="Consolas" panose="020B0609020204030204" pitchFamily="49" charset="0"/>
              </a:rPr>
              <a:t>,</a:t>
            </a:r>
            <a:endParaRPr lang="en-IN" sz="900" dirty="0">
              <a:solidFill>
                <a:prstClr val="black"/>
              </a:solidFill>
              <a:latin typeface="Consolas" panose="020B0609020204030204" pitchFamily="49" charset="0"/>
            </a:endParaRPr>
          </a:p>
          <a:p>
            <a:r>
              <a:rPr lang="en-US" sz="900" dirty="0">
                <a:solidFill>
                  <a:prstClr val="black"/>
                </a:solidFill>
                <a:latin typeface="Consolas" panose="020B0609020204030204" pitchFamily="49" charset="0"/>
              </a:rPr>
              <a:t>      </a:t>
            </a:r>
            <a:r>
              <a:rPr lang="en-US" sz="900" dirty="0">
                <a:solidFill>
                  <a:srgbClr val="FF00FF"/>
                </a:solidFill>
                <a:latin typeface="Consolas" panose="020B0609020204030204" pitchFamily="49" charset="0"/>
              </a:rPr>
              <a:t>AVG</a:t>
            </a:r>
            <a:r>
              <a:rPr lang="en-US" sz="900" dirty="0">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monthly_average</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OVER </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ORDER</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prstClr val="black"/>
                </a:solidFill>
                <a:latin typeface="Consolas" panose="020B0609020204030204" pitchFamily="49" charset="0"/>
              </a:rPr>
              <a:t> </a:t>
            </a:r>
            <a:r>
              <a:rPr lang="en-US" sz="900" dirty="0">
                <a:solidFill>
                  <a:srgbClr val="FF00FF"/>
                </a:solidFill>
                <a:latin typeface="Consolas" panose="020B0609020204030204" pitchFamily="49" charset="0"/>
              </a:rPr>
              <a:t>year</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FF00FF"/>
                </a:solidFill>
                <a:latin typeface="Consolas" panose="020B0609020204030204" pitchFamily="49" charset="0"/>
              </a:rPr>
              <a:t>month</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ROWS</a:t>
            </a:r>
            <a:r>
              <a:rPr lang="en-US" sz="900" dirty="0">
                <a:solidFill>
                  <a:prstClr val="black"/>
                </a:solidFill>
                <a:latin typeface="Consolas" panose="020B0609020204030204" pitchFamily="49" charset="0"/>
              </a:rPr>
              <a:t> </a:t>
            </a:r>
            <a:r>
              <a:rPr lang="en-US" sz="900" dirty="0">
                <a:solidFill>
                  <a:srgbClr val="808080"/>
                </a:solidFill>
                <a:latin typeface="Consolas" panose="020B0609020204030204" pitchFamily="49" charset="0"/>
              </a:rPr>
              <a:t>BETWEEN</a:t>
            </a:r>
            <a:r>
              <a:rPr lang="en-US" sz="900" dirty="0">
                <a:solidFill>
                  <a:prstClr val="black"/>
                </a:solidFill>
                <a:latin typeface="Consolas" panose="020B0609020204030204" pitchFamily="49" charset="0"/>
              </a:rPr>
              <a:t> 2 </a:t>
            </a:r>
            <a:r>
              <a:rPr lang="en-US" sz="900" dirty="0">
                <a:solidFill>
                  <a:srgbClr val="0000FF"/>
                </a:solidFill>
                <a:latin typeface="Consolas" panose="020B0609020204030204" pitchFamily="49" charset="0"/>
              </a:rPr>
              <a:t>PRECEDING</a:t>
            </a:r>
            <a:r>
              <a:rPr lang="en-US" sz="900" dirty="0">
                <a:solidFill>
                  <a:prstClr val="black"/>
                </a:solidFill>
                <a:latin typeface="Consolas" panose="020B0609020204030204" pitchFamily="49" charset="0"/>
              </a:rPr>
              <a:t> </a:t>
            </a:r>
            <a:r>
              <a:rPr lang="en-US" sz="900" dirty="0">
                <a:solidFill>
                  <a:srgbClr val="808080"/>
                </a:solidFill>
                <a:latin typeface="Consolas" panose="020B0609020204030204" pitchFamily="49" charset="0"/>
              </a:rPr>
              <a:t>AND</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CURRENT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ROW</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rolling_average</a:t>
            </a:r>
            <a:endParaRPr lang="en-US"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FROM</a:t>
            </a:r>
            <a:endParaRPr lang="en-IN"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err="1">
                <a:solidFill>
                  <a:prstClr val="black"/>
                </a:solidFill>
                <a:latin typeface="Consolas" panose="020B0609020204030204" pitchFamily="49" charset="0"/>
              </a:rPr>
              <a:t>MonthlySales</a:t>
            </a:r>
            <a:endParaRPr lang="en-IN" sz="900" dirty="0">
              <a:solidFill>
                <a:prstClr val="black"/>
              </a:solidFill>
              <a:latin typeface="Consolas" panose="020B0609020204030204" pitchFamily="49" charset="0"/>
            </a:endParaRPr>
          </a:p>
          <a:p>
            <a:r>
              <a:rPr lang="en-IN" sz="900" dirty="0">
                <a:solidFill>
                  <a:srgbClr val="808080"/>
                </a:solidFill>
                <a:latin typeface="Consolas" panose="020B0609020204030204" pitchFamily="49" charset="0"/>
              </a:rPr>
              <a:t>)</a:t>
            </a:r>
            <a:endParaRPr lang="en-IN" sz="900" dirty="0">
              <a:solidFill>
                <a:prstClr val="black"/>
              </a:solidFill>
              <a:latin typeface="Consolas" panose="020B0609020204030204" pitchFamily="49" charset="0"/>
            </a:endParaRPr>
          </a:p>
        </p:txBody>
      </p:sp>
      <p:sp>
        <p:nvSpPr>
          <p:cNvPr id="3" name="Subtitle 3">
            <a:extLst>
              <a:ext uri="{FF2B5EF4-FFF2-40B4-BE49-F238E27FC236}">
                <a16:creationId xmlns:a16="http://schemas.microsoft.com/office/drawing/2014/main" id="{7E8FC245-C713-6C91-D61C-761EA26E9C04}"/>
              </a:ext>
            </a:extLst>
          </p:cNvPr>
          <p:cNvSpPr>
            <a:spLocks noGrp="1"/>
          </p:cNvSpPr>
          <p:nvPr>
            <p:ph type="subTitle" idx="2"/>
          </p:nvPr>
        </p:nvSpPr>
        <p:spPr>
          <a:xfrm>
            <a:off x="6211853" y="3970920"/>
            <a:ext cx="3170436" cy="669074"/>
          </a:xfrm>
        </p:spPr>
        <p:txBody>
          <a:bodyPr/>
          <a:lstStyle/>
          <a:p>
            <a:r>
              <a:rPr lang="en-US" sz="3200" dirty="0"/>
              <a:t>………….</a:t>
            </a:r>
            <a:endParaRPr lang="en-IN" sz="3200" dirty="0"/>
          </a:p>
        </p:txBody>
      </p:sp>
    </p:spTree>
    <p:extLst>
      <p:ext uri="{BB962C8B-B14F-4D97-AF65-F5344CB8AC3E}">
        <p14:creationId xmlns:p14="http://schemas.microsoft.com/office/powerpoint/2010/main" val="2018274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7D007FE-930C-84B4-B4FB-BCB38557D645}"/>
            </a:ext>
          </a:extLst>
        </p:cNvPr>
        <p:cNvGrpSpPr/>
        <p:nvPr/>
      </p:nvGrpSpPr>
      <p:grpSpPr>
        <a:xfrm>
          <a:off x="0" y="0"/>
          <a:ext cx="0" cy="0"/>
          <a:chOff x="0" y="0"/>
          <a:chExt cx="0" cy="0"/>
        </a:xfrm>
      </p:grpSpPr>
      <p:sp>
        <p:nvSpPr>
          <p:cNvPr id="1298" name="Google Shape;1298;p29">
            <a:extLst>
              <a:ext uri="{FF2B5EF4-FFF2-40B4-BE49-F238E27FC236}">
                <a16:creationId xmlns:a16="http://schemas.microsoft.com/office/drawing/2014/main" id="{3C42E47D-01A5-41F8-B673-F5635A7492C9}"/>
              </a:ext>
            </a:extLst>
          </p:cNvPr>
          <p:cNvSpPr txBox="1">
            <a:spLocks noGrp="1"/>
          </p:cNvSpPr>
          <p:nvPr>
            <p:ph type="subTitle" idx="1"/>
          </p:nvPr>
        </p:nvSpPr>
        <p:spPr>
          <a:xfrm>
            <a:off x="788019" y="959005"/>
            <a:ext cx="7382107" cy="3739470"/>
          </a:xfrm>
          <a:prstGeom prst="rect">
            <a:avLst/>
          </a:prstGeom>
        </p:spPr>
        <p:txBody>
          <a:bodyPr spcFirstLastPara="1" wrap="square" lIns="91425" tIns="91425" rIns="91425" bIns="91425" anchor="t" anchorCtr="0">
            <a:noAutofit/>
          </a:bodyPr>
          <a:lstStyle/>
          <a:p>
            <a:pPr marL="0" indent="0"/>
            <a:endParaRPr lang="en-IN" dirty="0"/>
          </a:p>
          <a:p>
            <a:pPr marL="0" lvl="0" indent="0" algn="l" rtl="0">
              <a:spcBef>
                <a:spcPts val="0"/>
              </a:spcBef>
              <a:spcAft>
                <a:spcPts val="0"/>
              </a:spcAft>
              <a:buNone/>
            </a:pPr>
            <a:endParaRPr dirty="0"/>
          </a:p>
        </p:txBody>
      </p:sp>
      <p:sp>
        <p:nvSpPr>
          <p:cNvPr id="2" name="Rectangle 1">
            <a:extLst>
              <a:ext uri="{FF2B5EF4-FFF2-40B4-BE49-F238E27FC236}">
                <a16:creationId xmlns:a16="http://schemas.microsoft.com/office/drawing/2014/main" id="{FF20E200-262D-66E7-A523-F54A4FE88627}"/>
              </a:ext>
            </a:extLst>
          </p:cNvPr>
          <p:cNvSpPr/>
          <p:nvPr/>
        </p:nvSpPr>
        <p:spPr>
          <a:xfrm>
            <a:off x="582956" y="252762"/>
            <a:ext cx="4784498" cy="30851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900" dirty="0">
                <a:solidFill>
                  <a:srgbClr val="0000FF"/>
                </a:solidFill>
                <a:latin typeface="Consolas" panose="020B0609020204030204" pitchFamily="49" charset="0"/>
              </a:rPr>
              <a:t>SELECT</a:t>
            </a:r>
            <a:endParaRPr lang="en-IN" sz="900" dirty="0">
              <a:solidFill>
                <a:prstClr val="black"/>
              </a:solidFill>
              <a:latin typeface="Consolas" panose="020B0609020204030204" pitchFamily="49" charset="0"/>
            </a:endParaRPr>
          </a:p>
          <a:p>
            <a:r>
              <a:rPr lang="en-US" sz="900" dirty="0">
                <a:solidFill>
                  <a:prstClr val="black"/>
                </a:solidFill>
                <a:latin typeface="Consolas" panose="020B0609020204030204" pitchFamily="49" charset="0"/>
              </a:rPr>
              <a:t>   </a:t>
            </a:r>
            <a:r>
              <a:rPr lang="en-US" sz="900" dirty="0">
                <a:solidFill>
                  <a:srgbClr val="FF00FF"/>
                </a:solidFill>
                <a:latin typeface="Consolas" panose="020B0609020204030204" pitchFamily="49" charset="0"/>
              </a:rPr>
              <a:t>CONCAT</a:t>
            </a:r>
            <a:r>
              <a:rPr lang="en-US" sz="900" dirty="0">
                <a:solidFill>
                  <a:srgbClr val="808080"/>
                </a:solidFill>
                <a:latin typeface="Consolas" panose="020B0609020204030204" pitchFamily="49" charset="0"/>
              </a:rPr>
              <a:t>(</a:t>
            </a:r>
            <a:r>
              <a:rPr lang="en-US" sz="900" dirty="0">
                <a:solidFill>
                  <a:srgbClr val="FF00FF"/>
                </a:solidFill>
                <a:latin typeface="Consolas" panose="020B0609020204030204" pitchFamily="49" charset="0"/>
              </a:rPr>
              <a:t>year</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FF0000"/>
                </a:solidFill>
                <a:latin typeface="Consolas" panose="020B0609020204030204" pitchFamily="49" charset="0"/>
              </a:rPr>
              <a:t>'-'</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808080"/>
                </a:solidFill>
                <a:latin typeface="Consolas" panose="020B0609020204030204" pitchFamily="49" charset="0"/>
              </a:rPr>
              <a:t>RIGHT(</a:t>
            </a:r>
            <a:r>
              <a:rPr lang="en-US" sz="900" dirty="0">
                <a:solidFill>
                  <a:srgbClr val="FF0000"/>
                </a:solidFill>
                <a:latin typeface="Consolas" panose="020B0609020204030204" pitchFamily="49" charset="0"/>
              </a:rPr>
              <a:t>'0'</a:t>
            </a:r>
            <a:r>
              <a:rPr lang="en-US" sz="900" dirty="0">
                <a:solidFill>
                  <a:prstClr val="black"/>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FF00FF"/>
                </a:solidFill>
                <a:latin typeface="Consolas" panose="020B0609020204030204" pitchFamily="49" charset="0"/>
              </a:rPr>
              <a:t>CAST</a:t>
            </a:r>
            <a:r>
              <a:rPr lang="en-US" sz="900" dirty="0">
                <a:solidFill>
                  <a:srgbClr val="808080"/>
                </a:solidFill>
                <a:latin typeface="Consolas" panose="020B0609020204030204" pitchFamily="49" charset="0"/>
              </a:rPr>
              <a:t>(</a:t>
            </a:r>
            <a:r>
              <a:rPr lang="en-US" sz="900" dirty="0">
                <a:solidFill>
                  <a:srgbClr val="FF00FF"/>
                </a:solidFill>
                <a:latin typeface="Consolas" panose="020B0609020204030204" pitchFamily="49" charset="0"/>
              </a:rPr>
              <a:t>month</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VARCHAR</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2</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2</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FF0000"/>
                </a:solidFill>
                <a:latin typeface="Consolas" panose="020B0609020204030204" pitchFamily="49" charset="0"/>
              </a:rPr>
              <a:t>'-01'</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month_start</a:t>
            </a:r>
            <a:r>
              <a:rPr lang="en-US" sz="900" dirty="0">
                <a:solidFill>
                  <a:srgbClr val="808080"/>
                </a:solidFill>
                <a:latin typeface="Consolas" panose="020B0609020204030204" pitchFamily="49" charset="0"/>
              </a:rPr>
              <a:t>,</a:t>
            </a:r>
            <a:endParaRPr lang="en-US" sz="900" dirty="0">
              <a:solidFill>
                <a:prstClr val="black"/>
              </a:solidFill>
              <a:latin typeface="Consolas" panose="020B0609020204030204" pitchFamily="49" charset="0"/>
            </a:endParaRPr>
          </a:p>
          <a:p>
            <a:endParaRPr lang="en-IN" sz="900" dirty="0">
              <a:solidFill>
                <a:prstClr val="black"/>
              </a:solidFill>
              <a:latin typeface="Consolas" panose="020B0609020204030204" pitchFamily="49" charset="0"/>
            </a:endParaRPr>
          </a:p>
          <a:p>
            <a:r>
              <a:rPr lang="en-US" sz="900" dirty="0">
                <a:solidFill>
                  <a:prstClr val="black"/>
                </a:solidFill>
                <a:latin typeface="Consolas" panose="020B0609020204030204" pitchFamily="49" charset="0"/>
              </a:rPr>
              <a:t>   </a:t>
            </a:r>
            <a:r>
              <a:rPr lang="en-US" sz="900" dirty="0">
                <a:solidFill>
                  <a:srgbClr val="FF00FF"/>
                </a:solidFill>
                <a:latin typeface="Consolas" panose="020B0609020204030204" pitchFamily="49" charset="0"/>
              </a:rPr>
              <a:t>round</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monthly_average</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2</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monthly_Average</a:t>
            </a:r>
            <a:r>
              <a:rPr lang="en-US" sz="900" dirty="0">
                <a:solidFill>
                  <a:srgbClr val="808080"/>
                </a:solidFill>
                <a:latin typeface="Consolas" panose="020B0609020204030204" pitchFamily="49" charset="0"/>
              </a:rPr>
              <a:t>,</a:t>
            </a:r>
            <a:endParaRPr lang="en-US" sz="900" dirty="0">
              <a:solidFill>
                <a:prstClr val="black"/>
              </a:solidFill>
              <a:latin typeface="Consolas" panose="020B0609020204030204" pitchFamily="49" charset="0"/>
            </a:endParaRPr>
          </a:p>
          <a:p>
            <a:r>
              <a:rPr lang="en-US" sz="900" dirty="0">
                <a:solidFill>
                  <a:prstClr val="black"/>
                </a:solidFill>
                <a:latin typeface="Consolas" panose="020B0609020204030204" pitchFamily="49" charset="0"/>
              </a:rPr>
              <a:t>    </a:t>
            </a:r>
            <a:r>
              <a:rPr lang="en-US" sz="900" dirty="0">
                <a:solidFill>
                  <a:srgbClr val="FF00FF"/>
                </a:solidFill>
                <a:latin typeface="Consolas" panose="020B0609020204030204" pitchFamily="49" charset="0"/>
              </a:rPr>
              <a:t>round</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rolling_average</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2</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rolling_Average</a:t>
            </a:r>
            <a:r>
              <a:rPr lang="en-US" sz="900" dirty="0">
                <a:solidFill>
                  <a:srgbClr val="808080"/>
                </a:solidFill>
                <a:latin typeface="Consolas" panose="020B0609020204030204" pitchFamily="49" charset="0"/>
              </a:rPr>
              <a:t>,</a:t>
            </a:r>
            <a:endParaRPr lang="en-US"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CASE</a:t>
            </a:r>
            <a:endParaRPr lang="en-IN" sz="900" dirty="0">
              <a:solidFill>
                <a:prstClr val="black"/>
              </a:solidFill>
              <a:latin typeface="Consolas" panose="020B0609020204030204" pitchFamily="49" charset="0"/>
            </a:endParaRPr>
          </a:p>
          <a:p>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WHEN</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rolling_average</a:t>
            </a:r>
            <a:r>
              <a:rPr lang="en-US" sz="900" dirty="0">
                <a:solidFill>
                  <a:prstClr val="black"/>
                </a:solidFill>
                <a:latin typeface="Consolas" panose="020B0609020204030204" pitchFamily="49" charset="0"/>
              </a:rPr>
              <a:t> </a:t>
            </a:r>
            <a:r>
              <a:rPr lang="en-US" sz="900" dirty="0">
                <a:solidFill>
                  <a:srgbClr val="808080"/>
                </a:solidFill>
                <a:latin typeface="Consolas" panose="020B0609020204030204" pitchFamily="49" charset="0"/>
              </a:rPr>
              <a:t>&gt;</a:t>
            </a:r>
            <a:r>
              <a:rPr lang="en-US" sz="900" dirty="0">
                <a:solidFill>
                  <a:prstClr val="black"/>
                </a:solidFill>
                <a:latin typeface="Consolas" panose="020B0609020204030204" pitchFamily="49" charset="0"/>
              </a:rPr>
              <a:t> LAG</a:t>
            </a:r>
            <a:r>
              <a:rPr lang="en-US" sz="900" dirty="0">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rolling_average</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OVER </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ORDER</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prstClr val="black"/>
                </a:solidFill>
                <a:latin typeface="Consolas" panose="020B0609020204030204" pitchFamily="49" charset="0"/>
              </a:rPr>
              <a:t> </a:t>
            </a:r>
            <a:r>
              <a:rPr lang="en-US" sz="900" dirty="0">
                <a:solidFill>
                  <a:srgbClr val="FF00FF"/>
                </a:solidFill>
                <a:latin typeface="Consolas" panose="020B0609020204030204" pitchFamily="49" charset="0"/>
              </a:rPr>
              <a:t>year</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FF00FF"/>
                </a:solidFill>
                <a:latin typeface="Consolas" panose="020B0609020204030204" pitchFamily="49" charset="0"/>
              </a:rPr>
              <a:t>month</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THEN</a:t>
            </a:r>
            <a:r>
              <a:rPr lang="en-US" sz="900" dirty="0">
                <a:solidFill>
                  <a:prstClr val="black"/>
                </a:solidFill>
                <a:latin typeface="Consolas" panose="020B0609020204030204" pitchFamily="49" charset="0"/>
              </a:rPr>
              <a:t> </a:t>
            </a:r>
            <a:r>
              <a:rPr lang="en-US" sz="900" dirty="0">
                <a:solidFill>
                  <a:srgbClr val="FF0000"/>
                </a:solidFill>
                <a:latin typeface="Consolas" panose="020B0609020204030204" pitchFamily="49" charset="0"/>
              </a:rPr>
              <a:t>'Growth'</a:t>
            </a:r>
            <a:endParaRPr lang="en-US" sz="900" dirty="0">
              <a:solidFill>
                <a:prstClr val="black"/>
              </a:solidFill>
              <a:latin typeface="Consolas" panose="020B0609020204030204" pitchFamily="49" charset="0"/>
            </a:endParaRPr>
          </a:p>
          <a:p>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WHEN</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rolling_average</a:t>
            </a:r>
            <a:r>
              <a:rPr lang="en-US" sz="900" dirty="0">
                <a:solidFill>
                  <a:prstClr val="black"/>
                </a:solidFill>
                <a:latin typeface="Consolas" panose="020B0609020204030204" pitchFamily="49" charset="0"/>
              </a:rPr>
              <a:t> </a:t>
            </a:r>
            <a:r>
              <a:rPr lang="en-US" sz="900" dirty="0">
                <a:solidFill>
                  <a:srgbClr val="808080"/>
                </a:solidFill>
                <a:latin typeface="Consolas" panose="020B0609020204030204" pitchFamily="49" charset="0"/>
              </a:rPr>
              <a:t>&lt;</a:t>
            </a:r>
            <a:r>
              <a:rPr lang="en-US" sz="900" dirty="0">
                <a:solidFill>
                  <a:prstClr val="black"/>
                </a:solidFill>
                <a:latin typeface="Consolas" panose="020B0609020204030204" pitchFamily="49" charset="0"/>
              </a:rPr>
              <a:t> LAG</a:t>
            </a:r>
            <a:r>
              <a:rPr lang="en-US" sz="900" dirty="0">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rolling_average</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OVER </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ORDER</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prstClr val="black"/>
                </a:solidFill>
                <a:latin typeface="Consolas" panose="020B0609020204030204" pitchFamily="49" charset="0"/>
              </a:rPr>
              <a:t> </a:t>
            </a:r>
            <a:r>
              <a:rPr lang="en-US" sz="900" dirty="0">
                <a:solidFill>
                  <a:srgbClr val="FF00FF"/>
                </a:solidFill>
                <a:latin typeface="Consolas" panose="020B0609020204030204" pitchFamily="49" charset="0"/>
              </a:rPr>
              <a:t>year</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FF00FF"/>
                </a:solidFill>
                <a:latin typeface="Consolas" panose="020B0609020204030204" pitchFamily="49" charset="0"/>
              </a:rPr>
              <a:t>month</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THEN</a:t>
            </a:r>
            <a:r>
              <a:rPr lang="en-US" sz="900" dirty="0">
                <a:solidFill>
                  <a:prstClr val="black"/>
                </a:solidFill>
                <a:latin typeface="Consolas" panose="020B0609020204030204" pitchFamily="49" charset="0"/>
              </a:rPr>
              <a:t> </a:t>
            </a:r>
            <a:r>
              <a:rPr lang="en-US" sz="900" dirty="0">
                <a:solidFill>
                  <a:srgbClr val="FF0000"/>
                </a:solidFill>
                <a:latin typeface="Consolas" panose="020B0609020204030204" pitchFamily="49" charset="0"/>
              </a:rPr>
              <a:t>'Decline'</a:t>
            </a:r>
            <a:endParaRPr lang="en-US"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ELSE</a:t>
            </a:r>
            <a:r>
              <a:rPr lang="en-IN" sz="900" dirty="0">
                <a:solidFill>
                  <a:prstClr val="black"/>
                </a:solidFill>
                <a:latin typeface="Consolas" panose="020B0609020204030204" pitchFamily="49" charset="0"/>
              </a:rPr>
              <a:t> </a:t>
            </a:r>
            <a:r>
              <a:rPr lang="en-IN" sz="900" dirty="0">
                <a:solidFill>
                  <a:srgbClr val="FF0000"/>
                </a:solidFill>
                <a:latin typeface="Consolas" panose="020B0609020204030204" pitchFamily="49" charset="0"/>
              </a:rPr>
              <a:t>'No Change'</a:t>
            </a:r>
            <a:endParaRPr lang="en-IN"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END</a:t>
            </a:r>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AS</a:t>
            </a:r>
            <a:r>
              <a:rPr lang="en-IN" sz="900" dirty="0">
                <a:solidFill>
                  <a:prstClr val="black"/>
                </a:solidFill>
                <a:latin typeface="Consolas" panose="020B0609020204030204" pitchFamily="49" charset="0"/>
              </a:rPr>
              <a:t> trend</a:t>
            </a:r>
          </a:p>
          <a:p>
            <a:r>
              <a:rPr lang="en-IN" sz="900" dirty="0">
                <a:solidFill>
                  <a:srgbClr val="0000FF"/>
                </a:solidFill>
                <a:latin typeface="Consolas" panose="020B0609020204030204" pitchFamily="49" charset="0"/>
              </a:rPr>
              <a:t>FROM</a:t>
            </a:r>
            <a:endParaRPr lang="en-IN"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err="1">
                <a:solidFill>
                  <a:prstClr val="black"/>
                </a:solidFill>
                <a:latin typeface="Consolas" panose="020B0609020204030204" pitchFamily="49" charset="0"/>
              </a:rPr>
              <a:t>RollingAverage</a:t>
            </a:r>
            <a:endParaRPr lang="en-IN" sz="900" dirty="0">
              <a:solidFill>
                <a:prstClr val="black"/>
              </a:solidFill>
              <a:latin typeface="Consolas" panose="020B0609020204030204" pitchFamily="49" charset="0"/>
            </a:endParaRPr>
          </a:p>
          <a:p>
            <a:r>
              <a:rPr lang="en-IN" sz="900" dirty="0">
                <a:solidFill>
                  <a:srgbClr val="0000FF"/>
                </a:solidFill>
                <a:latin typeface="Consolas" panose="020B0609020204030204" pitchFamily="49" charset="0"/>
              </a:rPr>
              <a:t>ORDER</a:t>
            </a:r>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BY</a:t>
            </a:r>
            <a:endParaRPr lang="en-IN"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FF00FF"/>
                </a:solidFill>
                <a:latin typeface="Consolas" panose="020B0609020204030204" pitchFamily="49" charset="0"/>
              </a:rPr>
              <a:t>year</a:t>
            </a:r>
            <a:r>
              <a:rPr lang="en-IN" sz="900" dirty="0">
                <a:solidFill>
                  <a:srgbClr val="808080"/>
                </a:solidFill>
                <a:latin typeface="Consolas" panose="020B0609020204030204" pitchFamily="49" charset="0"/>
              </a:rPr>
              <a:t>,</a:t>
            </a:r>
            <a:r>
              <a:rPr lang="en-IN" sz="900" dirty="0">
                <a:solidFill>
                  <a:prstClr val="black"/>
                </a:solidFill>
                <a:latin typeface="Consolas" panose="020B0609020204030204" pitchFamily="49" charset="0"/>
              </a:rPr>
              <a:t> </a:t>
            </a:r>
            <a:r>
              <a:rPr lang="en-IN" sz="900" dirty="0">
                <a:solidFill>
                  <a:srgbClr val="FF00FF"/>
                </a:solidFill>
                <a:latin typeface="Consolas" panose="020B0609020204030204" pitchFamily="49" charset="0"/>
              </a:rPr>
              <a:t>month</a:t>
            </a:r>
            <a:r>
              <a:rPr lang="en-IN" sz="900" dirty="0">
                <a:solidFill>
                  <a:srgbClr val="808080"/>
                </a:solidFill>
                <a:latin typeface="Consolas" panose="020B0609020204030204" pitchFamily="49" charset="0"/>
              </a:rPr>
              <a:t>;</a:t>
            </a:r>
            <a:endParaRPr lang="en-IN" sz="900" dirty="0">
              <a:solidFill>
                <a:prstClr val="black"/>
              </a:solidFill>
              <a:latin typeface="Consolas" panose="020B0609020204030204" pitchFamily="49" charset="0"/>
            </a:endParaRPr>
          </a:p>
          <a:p>
            <a:endParaRPr lang="en-IN" sz="1800" dirty="0">
              <a:solidFill>
                <a:prstClr val="black"/>
              </a:solidFill>
              <a:latin typeface="Consolas" panose="020B0609020204030204" pitchFamily="49" charset="0"/>
            </a:endParaRPr>
          </a:p>
          <a:p>
            <a:pPr marL="173736" lvl="1" indent="0">
              <a:buNone/>
            </a:pPr>
            <a:endParaRPr lang="en-US" sz="1050" dirty="0"/>
          </a:p>
        </p:txBody>
      </p:sp>
      <p:pic>
        <p:nvPicPr>
          <p:cNvPr id="4" name="Picture 3">
            <a:extLst>
              <a:ext uri="{FF2B5EF4-FFF2-40B4-BE49-F238E27FC236}">
                <a16:creationId xmlns:a16="http://schemas.microsoft.com/office/drawing/2014/main" id="{274925BA-C675-1436-A28B-79CCF429A02D}"/>
              </a:ext>
            </a:extLst>
          </p:cNvPr>
          <p:cNvPicPr>
            <a:picLocks noChangeAspect="1"/>
          </p:cNvPicPr>
          <p:nvPr/>
        </p:nvPicPr>
        <p:blipFill>
          <a:blip r:embed="rId3"/>
          <a:stretch>
            <a:fillRect/>
          </a:stretch>
        </p:blipFill>
        <p:spPr>
          <a:xfrm>
            <a:off x="5781595" y="2638472"/>
            <a:ext cx="2911092" cy="2156647"/>
          </a:xfrm>
          <a:prstGeom prst="rect">
            <a:avLst/>
          </a:prstGeom>
        </p:spPr>
      </p:pic>
      <p:sp>
        <p:nvSpPr>
          <p:cNvPr id="6" name="Arrow: Right 5">
            <a:extLst>
              <a:ext uri="{FF2B5EF4-FFF2-40B4-BE49-F238E27FC236}">
                <a16:creationId xmlns:a16="http://schemas.microsoft.com/office/drawing/2014/main" id="{8C3504D3-0F56-2BF1-F1DB-0B2F614661D4}"/>
              </a:ext>
            </a:extLst>
          </p:cNvPr>
          <p:cNvSpPr/>
          <p:nvPr/>
        </p:nvSpPr>
        <p:spPr>
          <a:xfrm>
            <a:off x="3721415" y="3724555"/>
            <a:ext cx="1646039" cy="58729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A41291A0-472C-9982-8931-0FCB46B25212}"/>
              </a:ext>
            </a:extLst>
          </p:cNvPr>
          <p:cNvSpPr/>
          <p:nvPr/>
        </p:nvSpPr>
        <p:spPr>
          <a:xfrm>
            <a:off x="582956" y="3635392"/>
            <a:ext cx="1650380" cy="84749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Output</a:t>
            </a:r>
            <a:endParaRPr lang="en-IN" dirty="0"/>
          </a:p>
        </p:txBody>
      </p:sp>
    </p:spTree>
    <p:extLst>
      <p:ext uri="{BB962C8B-B14F-4D97-AF65-F5344CB8AC3E}">
        <p14:creationId xmlns:p14="http://schemas.microsoft.com/office/powerpoint/2010/main" val="394547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FEA69F0-BC9A-4F8B-6965-670B0C169FC5}"/>
            </a:ext>
          </a:extLst>
        </p:cNvPr>
        <p:cNvGrpSpPr/>
        <p:nvPr/>
      </p:nvGrpSpPr>
      <p:grpSpPr>
        <a:xfrm>
          <a:off x="0" y="0"/>
          <a:ext cx="0" cy="0"/>
          <a:chOff x="0" y="0"/>
          <a:chExt cx="0" cy="0"/>
        </a:xfrm>
      </p:grpSpPr>
      <p:sp>
        <p:nvSpPr>
          <p:cNvPr id="1298" name="Google Shape;1298;p29">
            <a:extLst>
              <a:ext uri="{FF2B5EF4-FFF2-40B4-BE49-F238E27FC236}">
                <a16:creationId xmlns:a16="http://schemas.microsoft.com/office/drawing/2014/main" id="{27362E40-D612-606B-A9D5-CE40488CB2ED}"/>
              </a:ext>
            </a:extLst>
          </p:cNvPr>
          <p:cNvSpPr txBox="1">
            <a:spLocks noGrp="1"/>
          </p:cNvSpPr>
          <p:nvPr>
            <p:ph type="subTitle" idx="1"/>
          </p:nvPr>
        </p:nvSpPr>
        <p:spPr>
          <a:xfrm>
            <a:off x="423747" y="959005"/>
            <a:ext cx="7746380" cy="3739470"/>
          </a:xfrm>
          <a:prstGeom prst="rect">
            <a:avLst/>
          </a:prstGeom>
        </p:spPr>
        <p:txBody>
          <a:bodyPr spcFirstLastPara="1" wrap="square" lIns="91425" tIns="91425" rIns="91425" bIns="91425" anchor="t" anchorCtr="0">
            <a:noAutofit/>
          </a:bodyPr>
          <a:lstStyle/>
          <a:p>
            <a:pPr marL="0" indent="0"/>
            <a:endParaRPr lang="en-IN" dirty="0"/>
          </a:p>
          <a:p>
            <a:pPr marL="0" lvl="0" indent="0" algn="l" rtl="0">
              <a:spcBef>
                <a:spcPts val="0"/>
              </a:spcBef>
              <a:spcAft>
                <a:spcPts val="0"/>
              </a:spcAft>
              <a:buNone/>
            </a:pPr>
            <a:endParaRPr dirty="0"/>
          </a:p>
        </p:txBody>
      </p:sp>
      <p:sp>
        <p:nvSpPr>
          <p:cNvPr id="1299" name="Google Shape;1299;p29">
            <a:extLst>
              <a:ext uri="{FF2B5EF4-FFF2-40B4-BE49-F238E27FC236}">
                <a16:creationId xmlns:a16="http://schemas.microsoft.com/office/drawing/2014/main" id="{72A54A0C-A667-72B4-CBD5-2154B97A8E2C}"/>
              </a:ext>
            </a:extLst>
          </p:cNvPr>
          <p:cNvSpPr txBox="1">
            <a:spLocks noGrp="1"/>
          </p:cNvSpPr>
          <p:nvPr>
            <p:ph type="title"/>
          </p:nvPr>
        </p:nvSpPr>
        <p:spPr>
          <a:xfrm>
            <a:off x="289931" y="107849"/>
            <a:ext cx="7880195" cy="674351"/>
          </a:xfrm>
          <a:prstGeom prst="rect">
            <a:avLst/>
          </a:prstGeom>
        </p:spPr>
        <p:txBody>
          <a:bodyPr spcFirstLastPara="1" wrap="square" lIns="91425" tIns="91425" rIns="91425" bIns="91425" anchor="t" anchorCtr="0">
            <a:noAutofit/>
          </a:bodyPr>
          <a:lstStyle/>
          <a:p>
            <a:pPr lvl="1"/>
            <a:r>
              <a:rPr lang="en-GB" sz="2000" dirty="0"/>
              <a:t>4)</a:t>
            </a:r>
            <a:r>
              <a:rPr lang="en-US" sz="1100" dirty="0"/>
              <a:t> </a:t>
            </a:r>
            <a:r>
              <a:rPr lang="en-US" sz="1800" dirty="0"/>
              <a:t>Calculate the cumulative distribution of profit margin for each product category, consider where products are having profit.</a:t>
            </a:r>
            <a:br>
              <a:rPr lang="en-US" sz="1800" dirty="0"/>
            </a:br>
            <a:endParaRPr lang="en-GB" sz="1800" dirty="0"/>
          </a:p>
        </p:txBody>
      </p:sp>
      <p:sp>
        <p:nvSpPr>
          <p:cNvPr id="2" name="Rectangle 1">
            <a:extLst>
              <a:ext uri="{FF2B5EF4-FFF2-40B4-BE49-F238E27FC236}">
                <a16:creationId xmlns:a16="http://schemas.microsoft.com/office/drawing/2014/main" id="{8EFAA0CF-6947-6D62-CFE4-29CFD83FFED0}"/>
              </a:ext>
            </a:extLst>
          </p:cNvPr>
          <p:cNvSpPr/>
          <p:nvPr/>
        </p:nvSpPr>
        <p:spPr>
          <a:xfrm>
            <a:off x="520390" y="926433"/>
            <a:ext cx="4676078" cy="28542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900" dirty="0">
                <a:solidFill>
                  <a:srgbClr val="0000FF"/>
                </a:solidFill>
                <a:latin typeface="Consolas" panose="020B0609020204030204" pitchFamily="49" charset="0"/>
              </a:rPr>
              <a:t>WITH</a:t>
            </a:r>
            <a:r>
              <a:rPr lang="en-IN" sz="900" dirty="0">
                <a:solidFill>
                  <a:prstClr val="black"/>
                </a:solidFill>
                <a:latin typeface="Consolas" panose="020B0609020204030204" pitchFamily="49" charset="0"/>
              </a:rPr>
              <a:t> </a:t>
            </a:r>
            <a:r>
              <a:rPr lang="en-IN" sz="900" dirty="0" err="1">
                <a:solidFill>
                  <a:prstClr val="black"/>
                </a:solidFill>
                <a:latin typeface="Consolas" panose="020B0609020204030204" pitchFamily="49" charset="0"/>
              </a:rPr>
              <a:t>ProfitMargin</a:t>
            </a:r>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as</a:t>
            </a:r>
            <a:r>
              <a:rPr lang="en-IN" sz="900" dirty="0">
                <a:solidFill>
                  <a:srgbClr val="808080"/>
                </a:solidFill>
                <a:latin typeface="Consolas" panose="020B0609020204030204" pitchFamily="49" charset="0"/>
              </a:rPr>
              <a:t>(</a:t>
            </a:r>
            <a:endParaRPr lang="en-IN"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select</a:t>
            </a:r>
            <a:r>
              <a:rPr lang="en-IN" sz="900" dirty="0">
                <a:solidFill>
                  <a:prstClr val="black"/>
                </a:solidFill>
                <a:latin typeface="Consolas" panose="020B0609020204030204" pitchFamily="49" charset="0"/>
              </a:rPr>
              <a:t> </a:t>
            </a:r>
          </a:p>
          <a:p>
            <a:r>
              <a:rPr lang="en-IN" sz="900" dirty="0">
                <a:solidFill>
                  <a:prstClr val="black"/>
                </a:solidFill>
                <a:latin typeface="Consolas" panose="020B0609020204030204" pitchFamily="49" charset="0"/>
              </a:rPr>
              <a:t>    </a:t>
            </a:r>
            <a:r>
              <a:rPr lang="en-IN" sz="900" dirty="0" err="1">
                <a:solidFill>
                  <a:prstClr val="black"/>
                </a:solidFill>
                <a:latin typeface="Consolas" panose="020B0609020204030204" pitchFamily="49" charset="0"/>
              </a:rPr>
              <a:t>Product_Category</a:t>
            </a:r>
            <a:r>
              <a:rPr lang="en-IN" sz="900" dirty="0">
                <a:solidFill>
                  <a:srgbClr val="808080"/>
                </a:solidFill>
                <a:latin typeface="Consolas" panose="020B0609020204030204" pitchFamily="49" charset="0"/>
              </a:rPr>
              <a:t>,</a:t>
            </a:r>
            <a:endParaRPr lang="en-IN"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FF00FF"/>
                </a:solidFill>
                <a:latin typeface="Consolas" panose="020B0609020204030204" pitchFamily="49" charset="0"/>
              </a:rPr>
              <a:t>ROUND</a:t>
            </a:r>
            <a:r>
              <a:rPr lang="en-IN" sz="900" dirty="0">
                <a:solidFill>
                  <a:srgbClr val="808080"/>
                </a:solidFill>
                <a:latin typeface="Consolas" panose="020B0609020204030204" pitchFamily="49" charset="0"/>
              </a:rPr>
              <a:t>((</a:t>
            </a:r>
            <a:endParaRPr lang="en-IN" sz="900" dirty="0">
              <a:solidFill>
                <a:prstClr val="black"/>
              </a:solidFill>
              <a:latin typeface="Consolas" panose="020B0609020204030204" pitchFamily="49" charset="0"/>
            </a:endParaRPr>
          </a:p>
          <a:p>
            <a:r>
              <a:rPr lang="en-US" sz="900" dirty="0">
                <a:solidFill>
                  <a:srgbClr val="0000FF"/>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[PRODUCT_PRICE in dollar]</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[Product Cost in dollar]</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[Product Cost in Dollar]</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100</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2</a:t>
            </a:r>
            <a:r>
              <a:rPr lang="en-US" sz="900" dirty="0">
                <a:solidFill>
                  <a:srgbClr val="808080"/>
                </a:solidFill>
                <a:latin typeface="Consolas" panose="020B0609020204030204" pitchFamily="49" charset="0"/>
              </a:rPr>
              <a:t>)</a:t>
            </a:r>
            <a:endParaRPr lang="en-US"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AS</a:t>
            </a:r>
            <a:r>
              <a:rPr lang="en-IN" sz="900" dirty="0">
                <a:solidFill>
                  <a:prstClr val="black"/>
                </a:solidFill>
                <a:latin typeface="Consolas" panose="020B0609020204030204" pitchFamily="49" charset="0"/>
              </a:rPr>
              <a:t> PROFIT_MARGIN</a:t>
            </a:r>
          </a:p>
          <a:p>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from</a:t>
            </a:r>
            <a:r>
              <a:rPr lang="en-IN" sz="900" dirty="0">
                <a:solidFill>
                  <a:prstClr val="black"/>
                </a:solidFill>
                <a:latin typeface="Consolas" panose="020B0609020204030204" pitchFamily="49" charset="0"/>
              </a:rPr>
              <a:t> </a:t>
            </a:r>
          </a:p>
          <a:p>
            <a:r>
              <a:rPr lang="en-IN" sz="900" dirty="0">
                <a:solidFill>
                  <a:prstClr val="black"/>
                </a:solidFill>
                <a:latin typeface="Consolas" panose="020B0609020204030204" pitchFamily="49" charset="0"/>
              </a:rPr>
              <a:t>    PRODUCTS</a:t>
            </a:r>
          </a:p>
          <a:p>
            <a:r>
              <a:rPr lang="en-IN" sz="900" dirty="0">
                <a:solidFill>
                  <a:srgbClr val="808080"/>
                </a:solidFill>
                <a:latin typeface="Consolas" panose="020B0609020204030204" pitchFamily="49" charset="0"/>
              </a:rPr>
              <a:t>)</a:t>
            </a:r>
            <a:endParaRPr lang="en-IN" sz="900" dirty="0">
              <a:solidFill>
                <a:prstClr val="black"/>
              </a:solidFill>
              <a:latin typeface="Consolas" panose="020B0609020204030204" pitchFamily="49" charset="0"/>
            </a:endParaRPr>
          </a:p>
          <a:p>
            <a:endParaRPr lang="en-IN"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SELECT</a:t>
            </a:r>
            <a:r>
              <a:rPr lang="en-IN" sz="900" dirty="0">
                <a:solidFill>
                  <a:prstClr val="black"/>
                </a:solidFill>
                <a:latin typeface="Consolas" panose="020B0609020204030204" pitchFamily="49" charset="0"/>
              </a:rPr>
              <a:t> </a:t>
            </a:r>
          </a:p>
          <a:p>
            <a:r>
              <a:rPr lang="en-IN" sz="900" dirty="0">
                <a:solidFill>
                  <a:prstClr val="black"/>
                </a:solidFill>
                <a:latin typeface="Consolas" panose="020B0609020204030204" pitchFamily="49" charset="0"/>
              </a:rPr>
              <a:t>     </a:t>
            </a:r>
            <a:r>
              <a:rPr lang="en-IN" sz="900" dirty="0">
                <a:solidFill>
                  <a:srgbClr val="FF00FF"/>
                </a:solidFill>
                <a:latin typeface="Consolas" panose="020B0609020204030204" pitchFamily="49" charset="0"/>
              </a:rPr>
              <a:t>CONCAT</a:t>
            </a:r>
            <a:r>
              <a:rPr lang="en-IN" sz="900" dirty="0">
                <a:solidFill>
                  <a:srgbClr val="808080"/>
                </a:solidFill>
                <a:latin typeface="Consolas" panose="020B0609020204030204" pitchFamily="49" charset="0"/>
              </a:rPr>
              <a:t>(</a:t>
            </a:r>
            <a:r>
              <a:rPr lang="en-IN" sz="900" dirty="0">
                <a:solidFill>
                  <a:srgbClr val="FF00FF"/>
                </a:solidFill>
                <a:latin typeface="Consolas" panose="020B0609020204030204" pitchFamily="49" charset="0"/>
              </a:rPr>
              <a:t>SUM</a:t>
            </a:r>
            <a:r>
              <a:rPr lang="en-IN" sz="900" dirty="0">
                <a:solidFill>
                  <a:srgbClr val="808080"/>
                </a:solidFill>
                <a:latin typeface="Consolas" panose="020B0609020204030204" pitchFamily="49" charset="0"/>
              </a:rPr>
              <a:t>(</a:t>
            </a:r>
            <a:r>
              <a:rPr lang="en-IN" sz="900" dirty="0">
                <a:solidFill>
                  <a:prstClr val="black"/>
                </a:solidFill>
                <a:latin typeface="Consolas" panose="020B0609020204030204" pitchFamily="49" charset="0"/>
              </a:rPr>
              <a:t>PROFIT_MARGIN</a:t>
            </a:r>
            <a:r>
              <a:rPr lang="en-IN" sz="900" dirty="0">
                <a:solidFill>
                  <a:srgbClr val="808080"/>
                </a:solidFill>
                <a:latin typeface="Consolas" panose="020B0609020204030204" pitchFamily="49" charset="0"/>
              </a:rPr>
              <a:t>),</a:t>
            </a:r>
            <a:r>
              <a:rPr lang="en-IN" sz="900" dirty="0">
                <a:solidFill>
                  <a:srgbClr val="FF0000"/>
                </a:solidFill>
                <a:latin typeface="Consolas" panose="020B0609020204030204" pitchFamily="49" charset="0"/>
              </a:rPr>
              <a:t>' '</a:t>
            </a:r>
            <a:r>
              <a:rPr lang="en-IN" sz="900" dirty="0">
                <a:solidFill>
                  <a:srgbClr val="808080"/>
                </a:solidFill>
                <a:latin typeface="Consolas" panose="020B0609020204030204" pitchFamily="49" charset="0"/>
              </a:rPr>
              <a:t>,</a:t>
            </a:r>
            <a:r>
              <a:rPr lang="en-IN" sz="900" dirty="0">
                <a:solidFill>
                  <a:srgbClr val="FF0000"/>
                </a:solidFill>
                <a:latin typeface="Consolas" panose="020B0609020204030204" pitchFamily="49" charset="0"/>
              </a:rPr>
              <a:t>'%'</a:t>
            </a:r>
            <a:r>
              <a:rPr lang="en-IN" sz="900" dirty="0">
                <a:solidFill>
                  <a:srgbClr val="808080"/>
                </a:solidFill>
                <a:latin typeface="Consolas" panose="020B0609020204030204" pitchFamily="49" charset="0"/>
              </a:rPr>
              <a:t>)</a:t>
            </a:r>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as</a:t>
            </a:r>
            <a:r>
              <a:rPr lang="en-IN" sz="900" dirty="0">
                <a:solidFill>
                  <a:prstClr val="black"/>
                </a:solidFill>
                <a:latin typeface="Consolas" panose="020B0609020204030204" pitchFamily="49" charset="0"/>
              </a:rPr>
              <a:t> CUMULATIVE_DISTRIBUTION</a:t>
            </a:r>
            <a:r>
              <a:rPr lang="en-IN" sz="900" dirty="0">
                <a:solidFill>
                  <a:srgbClr val="808080"/>
                </a:solidFill>
                <a:latin typeface="Consolas" panose="020B0609020204030204" pitchFamily="49" charset="0"/>
              </a:rPr>
              <a:t>,</a:t>
            </a:r>
            <a:r>
              <a:rPr lang="en-IN" sz="900" dirty="0">
                <a:solidFill>
                  <a:prstClr val="black"/>
                </a:solidFill>
                <a:latin typeface="Consolas" panose="020B0609020204030204" pitchFamily="49" charset="0"/>
              </a:rPr>
              <a:t>PRODUCT_CATEGORY</a:t>
            </a:r>
          </a:p>
          <a:p>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FROM</a:t>
            </a:r>
            <a:r>
              <a:rPr lang="en-IN" sz="900" dirty="0">
                <a:solidFill>
                  <a:prstClr val="black"/>
                </a:solidFill>
                <a:latin typeface="Consolas" panose="020B0609020204030204" pitchFamily="49" charset="0"/>
              </a:rPr>
              <a:t> </a:t>
            </a:r>
          </a:p>
          <a:p>
            <a:r>
              <a:rPr lang="en-IN" sz="900" dirty="0">
                <a:solidFill>
                  <a:prstClr val="black"/>
                </a:solidFill>
                <a:latin typeface="Consolas" panose="020B0609020204030204" pitchFamily="49" charset="0"/>
              </a:rPr>
              <a:t>     </a:t>
            </a:r>
            <a:r>
              <a:rPr lang="en-IN" sz="900" dirty="0" err="1">
                <a:solidFill>
                  <a:prstClr val="black"/>
                </a:solidFill>
                <a:latin typeface="Consolas" panose="020B0609020204030204" pitchFamily="49" charset="0"/>
              </a:rPr>
              <a:t>ProfitMargin</a:t>
            </a:r>
            <a:endParaRPr lang="en-IN"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group</a:t>
            </a:r>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by</a:t>
            </a:r>
            <a:r>
              <a:rPr lang="en-IN" sz="900" dirty="0">
                <a:solidFill>
                  <a:prstClr val="black"/>
                </a:solidFill>
                <a:latin typeface="Consolas" panose="020B0609020204030204" pitchFamily="49" charset="0"/>
              </a:rPr>
              <a:t> PRODUCT_CATEGORY</a:t>
            </a:r>
          </a:p>
          <a:p>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HAVING</a:t>
            </a:r>
            <a:r>
              <a:rPr lang="en-US" sz="900" dirty="0">
                <a:solidFill>
                  <a:prstClr val="black"/>
                </a:solidFill>
                <a:latin typeface="Consolas" panose="020B0609020204030204" pitchFamily="49" charset="0"/>
              </a:rPr>
              <a:t> </a:t>
            </a:r>
            <a:r>
              <a:rPr lang="en-US" sz="900" dirty="0">
                <a:solidFill>
                  <a:srgbClr val="FF00FF"/>
                </a:solidFill>
                <a:latin typeface="Consolas" panose="020B0609020204030204" pitchFamily="49" charset="0"/>
              </a:rPr>
              <a:t>SUM</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PROFIT_MARGIN</a:t>
            </a:r>
            <a:r>
              <a:rPr lang="en-US" sz="900" dirty="0">
                <a:solidFill>
                  <a:srgbClr val="808080"/>
                </a:solidFill>
                <a:latin typeface="Consolas" panose="020B0609020204030204" pitchFamily="49" charset="0"/>
              </a:rPr>
              <a:t>)&gt;</a:t>
            </a:r>
            <a:r>
              <a:rPr lang="en-US" sz="900" dirty="0">
                <a:solidFill>
                  <a:prstClr val="black"/>
                </a:solidFill>
                <a:latin typeface="Consolas" panose="020B0609020204030204" pitchFamily="49" charset="0"/>
              </a:rPr>
              <a:t>0</a:t>
            </a:r>
          </a:p>
          <a:p>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ORDER</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prstClr val="black"/>
                </a:solidFill>
                <a:latin typeface="Consolas" panose="020B0609020204030204" pitchFamily="49" charset="0"/>
              </a:rPr>
              <a:t> </a:t>
            </a:r>
            <a:r>
              <a:rPr lang="en-US" sz="900" dirty="0">
                <a:solidFill>
                  <a:srgbClr val="FF00FF"/>
                </a:solidFill>
                <a:latin typeface="Consolas" panose="020B0609020204030204" pitchFamily="49" charset="0"/>
              </a:rPr>
              <a:t>SUM</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PROFIT_MARGIN</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DESC</a:t>
            </a:r>
            <a:r>
              <a:rPr lang="en-US" sz="900" dirty="0">
                <a:solidFill>
                  <a:srgbClr val="808080"/>
                </a:solidFill>
                <a:latin typeface="Consolas" panose="020B0609020204030204" pitchFamily="49" charset="0"/>
              </a:rPr>
              <a:t>;</a:t>
            </a:r>
            <a:endParaRPr lang="en-US" sz="900" dirty="0">
              <a:solidFill>
                <a:prstClr val="black"/>
              </a:solidFill>
              <a:latin typeface="Consolas" panose="020B0609020204030204" pitchFamily="49" charset="0"/>
            </a:endParaRPr>
          </a:p>
          <a:p>
            <a:endParaRPr lang="en-IN" sz="900" dirty="0">
              <a:solidFill>
                <a:prstClr val="black"/>
              </a:solidFill>
              <a:latin typeface="Consolas" panose="020B0609020204030204" pitchFamily="49" charset="0"/>
            </a:endParaRPr>
          </a:p>
        </p:txBody>
      </p:sp>
      <p:sp>
        <p:nvSpPr>
          <p:cNvPr id="5" name="Oval 4">
            <a:extLst>
              <a:ext uri="{FF2B5EF4-FFF2-40B4-BE49-F238E27FC236}">
                <a16:creationId xmlns:a16="http://schemas.microsoft.com/office/drawing/2014/main" id="{E15F6EEB-8F20-C65E-EB1B-38536EA692EC}"/>
              </a:ext>
            </a:extLst>
          </p:cNvPr>
          <p:cNvSpPr/>
          <p:nvPr/>
        </p:nvSpPr>
        <p:spPr>
          <a:xfrm>
            <a:off x="520390" y="3875793"/>
            <a:ext cx="1650380" cy="84749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Output</a:t>
            </a:r>
            <a:endParaRPr lang="en-IN" dirty="0"/>
          </a:p>
        </p:txBody>
      </p:sp>
      <p:sp>
        <p:nvSpPr>
          <p:cNvPr id="6" name="Arrow: Right 5">
            <a:extLst>
              <a:ext uri="{FF2B5EF4-FFF2-40B4-BE49-F238E27FC236}">
                <a16:creationId xmlns:a16="http://schemas.microsoft.com/office/drawing/2014/main" id="{BF2250D9-F638-E3A0-7E39-5E61D121C07B}"/>
              </a:ext>
            </a:extLst>
          </p:cNvPr>
          <p:cNvSpPr/>
          <p:nvPr/>
        </p:nvSpPr>
        <p:spPr>
          <a:xfrm>
            <a:off x="3550429" y="4005891"/>
            <a:ext cx="1646039" cy="58729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FFF3439D-49B9-EE1A-2895-ECEE0E5EF75B}"/>
              </a:ext>
            </a:extLst>
          </p:cNvPr>
          <p:cNvPicPr>
            <a:picLocks noChangeAspect="1"/>
          </p:cNvPicPr>
          <p:nvPr/>
        </p:nvPicPr>
        <p:blipFill>
          <a:blip r:embed="rId3"/>
          <a:stretch>
            <a:fillRect/>
          </a:stretch>
        </p:blipFill>
        <p:spPr>
          <a:xfrm>
            <a:off x="5464096" y="2817541"/>
            <a:ext cx="2706029" cy="1820865"/>
          </a:xfrm>
          <a:prstGeom prst="rect">
            <a:avLst/>
          </a:prstGeom>
        </p:spPr>
      </p:pic>
    </p:spTree>
    <p:extLst>
      <p:ext uri="{BB962C8B-B14F-4D97-AF65-F5344CB8AC3E}">
        <p14:creationId xmlns:p14="http://schemas.microsoft.com/office/powerpoint/2010/main" val="245856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2030DAD-E702-E7A3-4D36-D846D10802C2}"/>
            </a:ext>
          </a:extLst>
        </p:cNvPr>
        <p:cNvGrpSpPr/>
        <p:nvPr/>
      </p:nvGrpSpPr>
      <p:grpSpPr>
        <a:xfrm>
          <a:off x="0" y="0"/>
          <a:ext cx="0" cy="0"/>
          <a:chOff x="0" y="0"/>
          <a:chExt cx="0" cy="0"/>
        </a:xfrm>
      </p:grpSpPr>
      <p:sp>
        <p:nvSpPr>
          <p:cNvPr id="1298" name="Google Shape;1298;p29">
            <a:extLst>
              <a:ext uri="{FF2B5EF4-FFF2-40B4-BE49-F238E27FC236}">
                <a16:creationId xmlns:a16="http://schemas.microsoft.com/office/drawing/2014/main" id="{81210820-7ADF-9C76-77EA-548975174CB5}"/>
              </a:ext>
            </a:extLst>
          </p:cNvPr>
          <p:cNvSpPr txBox="1">
            <a:spLocks noGrp="1"/>
          </p:cNvSpPr>
          <p:nvPr>
            <p:ph type="subTitle" idx="1"/>
          </p:nvPr>
        </p:nvSpPr>
        <p:spPr>
          <a:prstGeom prst="rect">
            <a:avLst/>
          </a:prstGeom>
        </p:spPr>
        <p:txBody>
          <a:bodyPr spcFirstLastPara="1" wrap="square" lIns="91425" tIns="91425" rIns="91425" bIns="91425" anchor="t" anchorCtr="0">
            <a:noAutofit/>
          </a:bodyPr>
          <a:lstStyle/>
          <a:p>
            <a:pPr marL="0" indent="0"/>
            <a:endParaRPr lang="en-IN" dirty="0"/>
          </a:p>
          <a:p>
            <a:pPr marL="0" lvl="0" indent="0" algn="l" rtl="0">
              <a:spcBef>
                <a:spcPts val="0"/>
              </a:spcBef>
              <a:spcAft>
                <a:spcPts val="0"/>
              </a:spcAft>
              <a:buNone/>
            </a:pPr>
            <a:endParaRPr dirty="0"/>
          </a:p>
        </p:txBody>
      </p:sp>
      <p:sp>
        <p:nvSpPr>
          <p:cNvPr id="1299" name="Google Shape;1299;p29">
            <a:extLst>
              <a:ext uri="{FF2B5EF4-FFF2-40B4-BE49-F238E27FC236}">
                <a16:creationId xmlns:a16="http://schemas.microsoft.com/office/drawing/2014/main" id="{1B9D6A7F-110C-D8DB-B90E-1CA937E4F64D}"/>
              </a:ext>
            </a:extLst>
          </p:cNvPr>
          <p:cNvSpPr txBox="1">
            <a:spLocks noGrp="1"/>
          </p:cNvSpPr>
          <p:nvPr>
            <p:ph type="title"/>
          </p:nvPr>
        </p:nvSpPr>
        <p:spPr>
          <a:xfrm>
            <a:off x="623356" y="210809"/>
            <a:ext cx="7704000" cy="572700"/>
          </a:xfrm>
          <a:prstGeom prst="rect">
            <a:avLst/>
          </a:prstGeom>
        </p:spPr>
        <p:txBody>
          <a:bodyPr spcFirstLastPara="1" wrap="square" lIns="91425" tIns="91425" rIns="91425" bIns="91425" anchor="t" anchorCtr="0">
            <a:noAutofit/>
          </a:bodyPr>
          <a:lstStyle/>
          <a:p>
            <a:pPr lvl="1"/>
            <a:r>
              <a:rPr lang="en-GB" sz="2000" dirty="0"/>
              <a:t>5)</a:t>
            </a:r>
            <a:r>
              <a:rPr lang="en-US" sz="1200" dirty="0"/>
              <a:t> </a:t>
            </a:r>
            <a:r>
              <a:rPr lang="en-US" sz="2000" dirty="0"/>
              <a:t>Analyze the efficiency of inventory turnover for each store by calculating the Inventory Turnover Ratio.</a:t>
            </a:r>
            <a:br>
              <a:rPr lang="en-US" sz="2000" dirty="0"/>
            </a:br>
            <a:endParaRPr lang="en-GB" sz="2000" dirty="0"/>
          </a:p>
        </p:txBody>
      </p:sp>
      <p:sp>
        <p:nvSpPr>
          <p:cNvPr id="4" name="Subtitle 3">
            <a:extLst>
              <a:ext uri="{FF2B5EF4-FFF2-40B4-BE49-F238E27FC236}">
                <a16:creationId xmlns:a16="http://schemas.microsoft.com/office/drawing/2014/main" id="{7DB268C2-4BB9-3943-7AE2-A0A9BC23E6CA}"/>
              </a:ext>
            </a:extLst>
          </p:cNvPr>
          <p:cNvSpPr>
            <a:spLocks noGrp="1"/>
          </p:cNvSpPr>
          <p:nvPr>
            <p:ph type="subTitle" idx="2"/>
          </p:nvPr>
        </p:nvSpPr>
        <p:spPr>
          <a:xfrm>
            <a:off x="6512312" y="3985788"/>
            <a:ext cx="3170436" cy="669074"/>
          </a:xfrm>
        </p:spPr>
        <p:txBody>
          <a:bodyPr/>
          <a:lstStyle/>
          <a:p>
            <a:r>
              <a:rPr lang="en-US" sz="3200" dirty="0"/>
              <a:t>………….</a:t>
            </a:r>
            <a:endParaRPr lang="en-IN" sz="3200" dirty="0"/>
          </a:p>
        </p:txBody>
      </p:sp>
      <p:sp>
        <p:nvSpPr>
          <p:cNvPr id="2" name="Rectangle 1">
            <a:extLst>
              <a:ext uri="{FF2B5EF4-FFF2-40B4-BE49-F238E27FC236}">
                <a16:creationId xmlns:a16="http://schemas.microsoft.com/office/drawing/2014/main" id="{733697C8-B0F1-27DA-1BD1-E90A8BF44EA5}"/>
              </a:ext>
            </a:extLst>
          </p:cNvPr>
          <p:cNvSpPr/>
          <p:nvPr/>
        </p:nvSpPr>
        <p:spPr>
          <a:xfrm>
            <a:off x="970254" y="1036417"/>
            <a:ext cx="5212449" cy="34469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900" dirty="0">
                <a:solidFill>
                  <a:srgbClr val="0000FF"/>
                </a:solidFill>
                <a:latin typeface="Consolas" panose="020B0609020204030204" pitchFamily="49" charset="0"/>
              </a:rPr>
              <a:t>WITH</a:t>
            </a:r>
            <a:r>
              <a:rPr lang="en-IN" sz="900" dirty="0">
                <a:solidFill>
                  <a:prstClr val="black"/>
                </a:solidFill>
                <a:latin typeface="Consolas" panose="020B0609020204030204" pitchFamily="49" charset="0"/>
              </a:rPr>
              <a:t> </a:t>
            </a:r>
            <a:r>
              <a:rPr lang="en-IN" sz="900" dirty="0" err="1">
                <a:solidFill>
                  <a:prstClr val="black"/>
                </a:solidFill>
                <a:latin typeface="Consolas" panose="020B0609020204030204" pitchFamily="49" charset="0"/>
              </a:rPr>
              <a:t>StoreInventory</a:t>
            </a:r>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AS </a:t>
            </a:r>
            <a:r>
              <a:rPr lang="en-IN" sz="900" dirty="0">
                <a:solidFill>
                  <a:srgbClr val="808080"/>
                </a:solidFill>
                <a:latin typeface="Consolas" panose="020B0609020204030204" pitchFamily="49" charset="0"/>
              </a:rPr>
              <a:t>(</a:t>
            </a:r>
            <a:endParaRPr lang="en-IN"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SELECT</a:t>
            </a:r>
            <a:endParaRPr lang="en-IN"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err="1">
                <a:solidFill>
                  <a:prstClr val="black"/>
                </a:solidFill>
                <a:latin typeface="Consolas" panose="020B0609020204030204" pitchFamily="49" charset="0"/>
              </a:rPr>
              <a:t>stores</a:t>
            </a:r>
            <a:r>
              <a:rPr lang="en-IN" sz="900" dirty="0" err="1">
                <a:solidFill>
                  <a:srgbClr val="808080"/>
                </a:solidFill>
                <a:latin typeface="Consolas" panose="020B0609020204030204" pitchFamily="49" charset="0"/>
              </a:rPr>
              <a:t>.</a:t>
            </a:r>
            <a:r>
              <a:rPr lang="en-IN" sz="900" dirty="0" err="1">
                <a:solidFill>
                  <a:prstClr val="black"/>
                </a:solidFill>
                <a:latin typeface="Consolas" panose="020B0609020204030204" pitchFamily="49" charset="0"/>
              </a:rPr>
              <a:t>store_id</a:t>
            </a:r>
            <a:r>
              <a:rPr lang="en-IN" sz="900" dirty="0" err="1">
                <a:solidFill>
                  <a:srgbClr val="808080"/>
                </a:solidFill>
                <a:latin typeface="Consolas" panose="020B0609020204030204" pitchFamily="49" charset="0"/>
              </a:rPr>
              <a:t>,</a:t>
            </a:r>
            <a:r>
              <a:rPr lang="en-IN" sz="900" dirty="0" err="1">
                <a:solidFill>
                  <a:schemeClr val="tx1"/>
                </a:solidFill>
                <a:latin typeface="Consolas" panose="020B0609020204030204" pitchFamily="49" charset="0"/>
              </a:rPr>
              <a:t>stores.store_name</a:t>
            </a:r>
            <a:r>
              <a:rPr lang="en-IN" sz="900" dirty="0">
                <a:solidFill>
                  <a:schemeClr val="tx1"/>
                </a:solidFill>
                <a:latin typeface="Consolas" panose="020B0609020204030204" pitchFamily="49" charset="0"/>
              </a:rPr>
              <a:t>,</a:t>
            </a:r>
          </a:p>
          <a:p>
            <a:r>
              <a:rPr lang="en-US" sz="900" dirty="0">
                <a:solidFill>
                  <a:prstClr val="black"/>
                </a:solidFill>
                <a:latin typeface="Consolas" panose="020B0609020204030204" pitchFamily="49" charset="0"/>
              </a:rPr>
              <a:t>     </a:t>
            </a:r>
            <a:r>
              <a:rPr lang="en-US" sz="900" dirty="0">
                <a:solidFill>
                  <a:srgbClr val="FF00FF"/>
                </a:solidFill>
                <a:latin typeface="Consolas" panose="020B0609020204030204" pitchFamily="49" charset="0"/>
              </a:rPr>
              <a:t>DATEADD</a:t>
            </a:r>
            <a:r>
              <a:rPr lang="en-US" sz="900" dirty="0">
                <a:solidFill>
                  <a:srgbClr val="808080"/>
                </a:solidFill>
                <a:latin typeface="Consolas" panose="020B0609020204030204" pitchFamily="49" charset="0"/>
              </a:rPr>
              <a:t>(</a:t>
            </a:r>
            <a:r>
              <a:rPr lang="en-US" sz="900" dirty="0">
                <a:solidFill>
                  <a:srgbClr val="FF00FF"/>
                </a:solidFill>
                <a:latin typeface="Consolas" panose="020B0609020204030204" pitchFamily="49" charset="0"/>
              </a:rPr>
              <a:t>MONTH</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FF00FF"/>
                </a:solidFill>
                <a:latin typeface="Consolas" panose="020B0609020204030204" pitchFamily="49" charset="0"/>
              </a:rPr>
              <a:t>DATEDIFF</a:t>
            </a:r>
            <a:r>
              <a:rPr lang="en-US" sz="900" dirty="0">
                <a:solidFill>
                  <a:srgbClr val="808080"/>
                </a:solidFill>
                <a:latin typeface="Consolas" panose="020B0609020204030204" pitchFamily="49" charset="0"/>
              </a:rPr>
              <a:t>(</a:t>
            </a:r>
            <a:r>
              <a:rPr lang="en-US" sz="900" dirty="0">
                <a:solidFill>
                  <a:srgbClr val="FF00FF"/>
                </a:solidFill>
                <a:latin typeface="Consolas" panose="020B0609020204030204" pitchFamily="49" charset="0"/>
              </a:rPr>
              <a:t>MONTH</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0</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c</a:t>
            </a:r>
            <a:r>
              <a:rPr lang="en-US" sz="900" dirty="0" err="1">
                <a:solidFill>
                  <a:srgbClr val="808080"/>
                </a:solidFill>
                <a:latin typeface="Consolas" panose="020B0609020204030204" pitchFamily="49" charset="0"/>
              </a:rPr>
              <a:t>.</a:t>
            </a:r>
            <a:r>
              <a:rPr lang="en-US" sz="900" dirty="0" err="1">
                <a:solidFill>
                  <a:srgbClr val="0000FF"/>
                </a:solidFill>
                <a:latin typeface="Consolas" panose="020B0609020204030204" pitchFamily="49" charset="0"/>
              </a:rPr>
              <a:t>date</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0</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month_start</a:t>
            </a:r>
            <a:r>
              <a:rPr lang="en-US" sz="900" dirty="0">
                <a:solidFill>
                  <a:srgbClr val="808080"/>
                </a:solidFill>
                <a:latin typeface="Consolas" panose="020B0609020204030204" pitchFamily="49" charset="0"/>
              </a:rPr>
              <a:t>,</a:t>
            </a:r>
            <a:endParaRPr lang="en-US" sz="900" dirty="0">
              <a:solidFill>
                <a:prstClr val="black"/>
              </a:solidFill>
              <a:latin typeface="Consolas" panose="020B0609020204030204" pitchFamily="49" charset="0"/>
            </a:endParaRPr>
          </a:p>
          <a:p>
            <a:r>
              <a:rPr lang="en-US" sz="900" dirty="0">
                <a:solidFill>
                  <a:prstClr val="black"/>
                </a:solidFill>
                <a:latin typeface="Consolas" panose="020B0609020204030204" pitchFamily="49" charset="0"/>
              </a:rPr>
              <a:t>     </a:t>
            </a:r>
            <a:r>
              <a:rPr lang="en-US" sz="900" dirty="0">
                <a:solidFill>
                  <a:srgbClr val="FF00FF"/>
                </a:solidFill>
                <a:latin typeface="Consolas" panose="020B0609020204030204" pitchFamily="49" charset="0"/>
              </a:rPr>
              <a:t>EOMONTH</a:t>
            </a:r>
            <a:r>
              <a:rPr lang="en-US" sz="900" dirty="0">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c</a:t>
            </a:r>
            <a:r>
              <a:rPr lang="en-US" sz="900" dirty="0" err="1">
                <a:solidFill>
                  <a:srgbClr val="808080"/>
                </a:solidFill>
                <a:latin typeface="Consolas" panose="020B0609020204030204" pitchFamily="49" charset="0"/>
              </a:rPr>
              <a:t>.</a:t>
            </a:r>
            <a:r>
              <a:rPr lang="en-US" sz="900" dirty="0" err="1">
                <a:solidFill>
                  <a:srgbClr val="0000FF"/>
                </a:solidFill>
                <a:latin typeface="Consolas" panose="020B0609020204030204" pitchFamily="49" charset="0"/>
              </a:rPr>
              <a:t>date</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month_end</a:t>
            </a:r>
            <a:r>
              <a:rPr lang="en-US" sz="900" dirty="0">
                <a:solidFill>
                  <a:srgbClr val="808080"/>
                </a:solidFill>
                <a:latin typeface="Consolas" panose="020B0609020204030204" pitchFamily="49" charset="0"/>
              </a:rPr>
              <a:t>,</a:t>
            </a:r>
            <a:endParaRPr lang="en-US" sz="900" dirty="0">
              <a:solidFill>
                <a:prstClr val="black"/>
              </a:solidFill>
              <a:latin typeface="Consolas" panose="020B0609020204030204" pitchFamily="49" charset="0"/>
            </a:endParaRPr>
          </a:p>
          <a:p>
            <a:r>
              <a:rPr lang="en-US" sz="900" dirty="0">
                <a:solidFill>
                  <a:prstClr val="black"/>
                </a:solidFill>
                <a:latin typeface="Consolas" panose="020B0609020204030204" pitchFamily="49" charset="0"/>
              </a:rPr>
              <a:t>     </a:t>
            </a:r>
            <a:r>
              <a:rPr lang="en-US" sz="900" dirty="0">
                <a:solidFill>
                  <a:srgbClr val="FF00FF"/>
                </a:solidFill>
                <a:latin typeface="Consolas" panose="020B0609020204030204" pitchFamily="49" charset="0"/>
              </a:rPr>
              <a:t>SUM</a:t>
            </a:r>
            <a:r>
              <a:rPr lang="en-US" sz="900" dirty="0">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i</a:t>
            </a:r>
            <a:r>
              <a:rPr lang="en-US" sz="900" dirty="0" err="1">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stock_on_hand</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total_inventory</a:t>
            </a:r>
            <a:endParaRPr lang="en-US"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FROM</a:t>
            </a:r>
            <a:endParaRPr lang="en-IN"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sales s</a:t>
            </a:r>
          </a:p>
          <a:p>
            <a:r>
              <a:rPr lang="en-IN" sz="900" dirty="0">
                <a:solidFill>
                  <a:prstClr val="black"/>
                </a:solidFill>
                <a:latin typeface="Consolas" panose="020B0609020204030204" pitchFamily="49" charset="0"/>
              </a:rPr>
              <a:t> </a:t>
            </a:r>
            <a:r>
              <a:rPr lang="en-IN" sz="900" dirty="0">
                <a:solidFill>
                  <a:srgbClr val="808080"/>
                </a:solidFill>
                <a:latin typeface="Consolas" panose="020B0609020204030204" pitchFamily="49" charset="0"/>
              </a:rPr>
              <a:t>join</a:t>
            </a:r>
            <a:r>
              <a:rPr lang="en-IN" sz="900" dirty="0">
                <a:solidFill>
                  <a:prstClr val="black"/>
                </a:solidFill>
                <a:latin typeface="Consolas" panose="020B0609020204030204" pitchFamily="49" charset="0"/>
              </a:rPr>
              <a:t> </a:t>
            </a:r>
            <a:r>
              <a:rPr lang="en-IN" sz="900" dirty="0" err="1">
                <a:solidFill>
                  <a:prstClr val="black"/>
                </a:solidFill>
                <a:latin typeface="Consolas" panose="020B0609020204030204" pitchFamily="49" charset="0"/>
              </a:rPr>
              <a:t>Calender</a:t>
            </a:r>
            <a:r>
              <a:rPr lang="en-IN" sz="900" dirty="0">
                <a:solidFill>
                  <a:prstClr val="black"/>
                </a:solidFill>
                <a:latin typeface="Consolas" panose="020B0609020204030204" pitchFamily="49" charset="0"/>
              </a:rPr>
              <a:t> c</a:t>
            </a:r>
          </a:p>
          <a:p>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on</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s</a:t>
            </a:r>
            <a:r>
              <a:rPr lang="en-US" sz="900" dirty="0" err="1">
                <a:solidFill>
                  <a:srgbClr val="808080"/>
                </a:solidFill>
                <a:latin typeface="Consolas" panose="020B0609020204030204" pitchFamily="49" charset="0"/>
              </a:rPr>
              <a:t>.</a:t>
            </a:r>
            <a:r>
              <a:rPr lang="en-US" sz="900" dirty="0" err="1">
                <a:solidFill>
                  <a:srgbClr val="0000FF"/>
                </a:solidFill>
                <a:latin typeface="Consolas" panose="020B0609020204030204" pitchFamily="49" charset="0"/>
              </a:rPr>
              <a:t>Date</a:t>
            </a:r>
            <a:r>
              <a:rPr lang="en-US" sz="900" dirty="0">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c</a:t>
            </a:r>
            <a:r>
              <a:rPr lang="en-US" sz="900" dirty="0" err="1">
                <a:solidFill>
                  <a:srgbClr val="808080"/>
                </a:solidFill>
                <a:latin typeface="Consolas" panose="020B0609020204030204" pitchFamily="49" charset="0"/>
              </a:rPr>
              <a:t>.</a:t>
            </a:r>
            <a:r>
              <a:rPr lang="en-US" sz="900" dirty="0" err="1">
                <a:solidFill>
                  <a:srgbClr val="0000FF"/>
                </a:solidFill>
                <a:latin typeface="Consolas" panose="020B0609020204030204" pitchFamily="49" charset="0"/>
              </a:rPr>
              <a:t>Date</a:t>
            </a:r>
            <a:endParaRPr lang="en-US" sz="900" dirty="0">
              <a:solidFill>
                <a:prstClr val="black"/>
              </a:solidFill>
              <a:latin typeface="Consolas" panose="020B0609020204030204" pitchFamily="49" charset="0"/>
            </a:endParaRPr>
          </a:p>
          <a:p>
            <a:r>
              <a:rPr lang="en-IN" sz="900" dirty="0">
                <a:solidFill>
                  <a:srgbClr val="808080"/>
                </a:solidFill>
                <a:latin typeface="Consolas" panose="020B0609020204030204" pitchFamily="49" charset="0"/>
              </a:rPr>
              <a:t>join</a:t>
            </a:r>
            <a:r>
              <a:rPr lang="en-IN" sz="900" dirty="0">
                <a:solidFill>
                  <a:prstClr val="black"/>
                </a:solidFill>
                <a:latin typeface="Consolas" panose="020B0609020204030204" pitchFamily="49" charset="0"/>
              </a:rPr>
              <a:t> inventory </a:t>
            </a:r>
            <a:r>
              <a:rPr lang="en-IN" sz="900" dirty="0" err="1">
                <a:solidFill>
                  <a:prstClr val="black"/>
                </a:solidFill>
                <a:latin typeface="Consolas" panose="020B0609020204030204" pitchFamily="49" charset="0"/>
              </a:rPr>
              <a:t>i</a:t>
            </a:r>
            <a:endParaRPr lang="en-IN" sz="900" dirty="0">
              <a:solidFill>
                <a:prstClr val="black"/>
              </a:solidFill>
              <a:latin typeface="Consolas" panose="020B0609020204030204" pitchFamily="49" charset="0"/>
            </a:endParaRPr>
          </a:p>
          <a:p>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on</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s</a:t>
            </a:r>
            <a:r>
              <a:rPr lang="en-US" sz="900" dirty="0" err="1">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Product_ID</a:t>
            </a:r>
            <a:r>
              <a:rPr lang="en-US" sz="900" dirty="0">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i</a:t>
            </a:r>
            <a:r>
              <a:rPr lang="en-US" sz="900" dirty="0" err="1">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Product_ID</a:t>
            </a:r>
            <a:endParaRPr lang="en-US" sz="900" dirty="0">
              <a:solidFill>
                <a:prstClr val="black"/>
              </a:solidFill>
              <a:latin typeface="Consolas" panose="020B0609020204030204" pitchFamily="49" charset="0"/>
            </a:endParaRPr>
          </a:p>
          <a:p>
            <a:r>
              <a:rPr lang="en-IN" sz="900" dirty="0">
                <a:solidFill>
                  <a:srgbClr val="808080"/>
                </a:solidFill>
                <a:latin typeface="Consolas" panose="020B0609020204030204" pitchFamily="49" charset="0"/>
              </a:rPr>
              <a:t>join</a:t>
            </a:r>
            <a:r>
              <a:rPr lang="en-IN" sz="900" dirty="0">
                <a:solidFill>
                  <a:prstClr val="black"/>
                </a:solidFill>
                <a:latin typeface="Consolas" panose="020B0609020204030204" pitchFamily="49" charset="0"/>
              </a:rPr>
              <a:t> stores</a:t>
            </a:r>
          </a:p>
          <a:p>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on</a:t>
            </a:r>
            <a:r>
              <a:rPr lang="en-IN" sz="900" dirty="0">
                <a:solidFill>
                  <a:prstClr val="black"/>
                </a:solidFill>
                <a:latin typeface="Consolas" panose="020B0609020204030204" pitchFamily="49" charset="0"/>
              </a:rPr>
              <a:t> </a:t>
            </a:r>
            <a:r>
              <a:rPr lang="en-IN" sz="900" dirty="0" err="1">
                <a:solidFill>
                  <a:prstClr val="black"/>
                </a:solidFill>
                <a:latin typeface="Consolas" panose="020B0609020204030204" pitchFamily="49" charset="0"/>
              </a:rPr>
              <a:t>s</a:t>
            </a:r>
            <a:r>
              <a:rPr lang="en-IN" sz="900" dirty="0" err="1">
                <a:solidFill>
                  <a:srgbClr val="808080"/>
                </a:solidFill>
                <a:latin typeface="Consolas" panose="020B0609020204030204" pitchFamily="49" charset="0"/>
              </a:rPr>
              <a:t>.</a:t>
            </a:r>
            <a:r>
              <a:rPr lang="en-IN" sz="900" dirty="0" err="1">
                <a:solidFill>
                  <a:prstClr val="black"/>
                </a:solidFill>
                <a:latin typeface="Consolas" panose="020B0609020204030204" pitchFamily="49" charset="0"/>
              </a:rPr>
              <a:t>Store_ID</a:t>
            </a:r>
            <a:r>
              <a:rPr lang="en-IN" sz="900" dirty="0">
                <a:solidFill>
                  <a:srgbClr val="808080"/>
                </a:solidFill>
                <a:latin typeface="Consolas" panose="020B0609020204030204" pitchFamily="49" charset="0"/>
              </a:rPr>
              <a:t>=</a:t>
            </a:r>
            <a:r>
              <a:rPr lang="en-IN" sz="900" dirty="0" err="1">
                <a:solidFill>
                  <a:prstClr val="black"/>
                </a:solidFill>
                <a:latin typeface="Consolas" panose="020B0609020204030204" pitchFamily="49" charset="0"/>
              </a:rPr>
              <a:t>stores</a:t>
            </a:r>
            <a:r>
              <a:rPr lang="en-IN" sz="900" dirty="0" err="1">
                <a:solidFill>
                  <a:srgbClr val="808080"/>
                </a:solidFill>
                <a:latin typeface="Consolas" panose="020B0609020204030204" pitchFamily="49" charset="0"/>
              </a:rPr>
              <a:t>.</a:t>
            </a:r>
            <a:r>
              <a:rPr lang="en-IN" sz="900" dirty="0" err="1">
                <a:solidFill>
                  <a:prstClr val="black"/>
                </a:solidFill>
                <a:latin typeface="Consolas" panose="020B0609020204030204" pitchFamily="49" charset="0"/>
              </a:rPr>
              <a:t>store_id</a:t>
            </a:r>
            <a:endParaRPr lang="en-IN"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p>
          <a:p>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GROUP</a:t>
            </a:r>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BY</a:t>
            </a:r>
            <a:endParaRPr lang="en-IN"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err="1">
                <a:solidFill>
                  <a:prstClr val="black"/>
                </a:solidFill>
                <a:latin typeface="Consolas" panose="020B0609020204030204" pitchFamily="49" charset="0"/>
              </a:rPr>
              <a:t>stores</a:t>
            </a:r>
            <a:r>
              <a:rPr lang="en-IN" sz="900" dirty="0" err="1">
                <a:solidFill>
                  <a:srgbClr val="808080"/>
                </a:solidFill>
                <a:latin typeface="Consolas" panose="020B0609020204030204" pitchFamily="49" charset="0"/>
              </a:rPr>
              <a:t>.</a:t>
            </a:r>
            <a:r>
              <a:rPr lang="en-IN" sz="900" dirty="0" err="1">
                <a:solidFill>
                  <a:prstClr val="black"/>
                </a:solidFill>
                <a:latin typeface="Consolas" panose="020B0609020204030204" pitchFamily="49" charset="0"/>
              </a:rPr>
              <a:t>store_id</a:t>
            </a:r>
            <a:r>
              <a:rPr lang="en-IN" sz="900" dirty="0" err="1">
                <a:solidFill>
                  <a:srgbClr val="808080"/>
                </a:solidFill>
                <a:latin typeface="Consolas" panose="020B0609020204030204" pitchFamily="49" charset="0"/>
              </a:rPr>
              <a:t>,</a:t>
            </a:r>
            <a:r>
              <a:rPr lang="en-IN" sz="900" dirty="0" err="1">
                <a:solidFill>
                  <a:schemeClr val="tx1"/>
                </a:solidFill>
                <a:latin typeface="Consolas" panose="020B0609020204030204" pitchFamily="49" charset="0"/>
              </a:rPr>
              <a:t>stores.store_name</a:t>
            </a:r>
            <a:r>
              <a:rPr lang="en-IN" sz="900" dirty="0">
                <a:solidFill>
                  <a:schemeClr val="tx1"/>
                </a:solidFill>
                <a:latin typeface="Consolas" panose="020B0609020204030204" pitchFamily="49" charset="0"/>
              </a:rPr>
              <a:t>,</a:t>
            </a:r>
          </a:p>
          <a:p>
            <a:r>
              <a:rPr lang="en-US" sz="900" dirty="0">
                <a:solidFill>
                  <a:prstClr val="black"/>
                </a:solidFill>
                <a:latin typeface="Consolas" panose="020B0609020204030204" pitchFamily="49" charset="0"/>
              </a:rPr>
              <a:t>     </a:t>
            </a:r>
            <a:r>
              <a:rPr lang="en-US" sz="900" dirty="0">
                <a:solidFill>
                  <a:srgbClr val="FF00FF"/>
                </a:solidFill>
                <a:latin typeface="Consolas" panose="020B0609020204030204" pitchFamily="49" charset="0"/>
              </a:rPr>
              <a:t>DATEADD</a:t>
            </a:r>
            <a:r>
              <a:rPr lang="en-US" sz="900" dirty="0">
                <a:solidFill>
                  <a:srgbClr val="808080"/>
                </a:solidFill>
                <a:latin typeface="Consolas" panose="020B0609020204030204" pitchFamily="49" charset="0"/>
              </a:rPr>
              <a:t>(</a:t>
            </a:r>
            <a:r>
              <a:rPr lang="en-US" sz="900" dirty="0">
                <a:solidFill>
                  <a:srgbClr val="FF00FF"/>
                </a:solidFill>
                <a:latin typeface="Consolas" panose="020B0609020204030204" pitchFamily="49" charset="0"/>
              </a:rPr>
              <a:t>MONTH</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FF00FF"/>
                </a:solidFill>
                <a:latin typeface="Consolas" panose="020B0609020204030204" pitchFamily="49" charset="0"/>
              </a:rPr>
              <a:t>DATEDIFF</a:t>
            </a:r>
            <a:r>
              <a:rPr lang="en-US" sz="900" dirty="0">
                <a:solidFill>
                  <a:srgbClr val="808080"/>
                </a:solidFill>
                <a:latin typeface="Consolas" panose="020B0609020204030204" pitchFamily="49" charset="0"/>
              </a:rPr>
              <a:t>(</a:t>
            </a:r>
            <a:r>
              <a:rPr lang="en-US" sz="900" dirty="0">
                <a:solidFill>
                  <a:srgbClr val="FF00FF"/>
                </a:solidFill>
                <a:latin typeface="Consolas" panose="020B0609020204030204" pitchFamily="49" charset="0"/>
              </a:rPr>
              <a:t>MONTH</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0</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c</a:t>
            </a:r>
            <a:r>
              <a:rPr lang="en-US" sz="900" dirty="0" err="1">
                <a:solidFill>
                  <a:srgbClr val="808080"/>
                </a:solidFill>
                <a:latin typeface="Consolas" panose="020B0609020204030204" pitchFamily="49" charset="0"/>
              </a:rPr>
              <a:t>.</a:t>
            </a:r>
            <a:r>
              <a:rPr lang="en-US" sz="900" dirty="0" err="1">
                <a:solidFill>
                  <a:srgbClr val="0000FF"/>
                </a:solidFill>
                <a:latin typeface="Consolas" panose="020B0609020204030204" pitchFamily="49" charset="0"/>
              </a:rPr>
              <a:t>date</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0</a:t>
            </a:r>
            <a:r>
              <a:rPr lang="en-US" sz="900" dirty="0">
                <a:solidFill>
                  <a:srgbClr val="808080"/>
                </a:solidFill>
                <a:latin typeface="Consolas" panose="020B0609020204030204" pitchFamily="49" charset="0"/>
              </a:rPr>
              <a:t>),</a:t>
            </a:r>
            <a:endParaRPr lang="en-US"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FF00FF"/>
                </a:solidFill>
                <a:latin typeface="Consolas" panose="020B0609020204030204" pitchFamily="49" charset="0"/>
              </a:rPr>
              <a:t>EOMONTH</a:t>
            </a:r>
            <a:r>
              <a:rPr lang="en-IN" sz="900" dirty="0">
                <a:solidFill>
                  <a:srgbClr val="808080"/>
                </a:solidFill>
                <a:latin typeface="Consolas" panose="020B0609020204030204" pitchFamily="49" charset="0"/>
              </a:rPr>
              <a:t>(</a:t>
            </a:r>
            <a:r>
              <a:rPr lang="en-IN" sz="900" dirty="0" err="1">
                <a:solidFill>
                  <a:prstClr val="black"/>
                </a:solidFill>
                <a:latin typeface="Consolas" panose="020B0609020204030204" pitchFamily="49" charset="0"/>
              </a:rPr>
              <a:t>c</a:t>
            </a:r>
            <a:r>
              <a:rPr lang="en-IN" sz="900" dirty="0" err="1">
                <a:solidFill>
                  <a:srgbClr val="808080"/>
                </a:solidFill>
                <a:latin typeface="Consolas" panose="020B0609020204030204" pitchFamily="49" charset="0"/>
              </a:rPr>
              <a:t>.</a:t>
            </a:r>
            <a:r>
              <a:rPr lang="en-IN" sz="900" dirty="0" err="1">
                <a:solidFill>
                  <a:srgbClr val="0000FF"/>
                </a:solidFill>
                <a:latin typeface="Consolas" panose="020B0609020204030204" pitchFamily="49" charset="0"/>
              </a:rPr>
              <a:t>date</a:t>
            </a:r>
            <a:r>
              <a:rPr lang="en-IN" sz="900" dirty="0">
                <a:solidFill>
                  <a:srgbClr val="808080"/>
                </a:solidFill>
                <a:latin typeface="Consolas" panose="020B0609020204030204" pitchFamily="49" charset="0"/>
              </a:rPr>
              <a:t>)</a:t>
            </a:r>
            <a:endParaRPr lang="en-IN" sz="900" dirty="0">
              <a:solidFill>
                <a:prstClr val="black"/>
              </a:solidFill>
              <a:latin typeface="Consolas" panose="020B0609020204030204" pitchFamily="49" charset="0"/>
            </a:endParaRPr>
          </a:p>
          <a:p>
            <a:r>
              <a:rPr lang="en-IN" sz="900" dirty="0">
                <a:solidFill>
                  <a:srgbClr val="808080"/>
                </a:solidFill>
                <a:latin typeface="Consolas" panose="020B0609020204030204" pitchFamily="49" charset="0"/>
              </a:rPr>
              <a:t>)</a:t>
            </a:r>
            <a:endParaRPr lang="en-IN" sz="900" dirty="0">
              <a:solidFill>
                <a:prstClr val="black"/>
              </a:solidFill>
              <a:latin typeface="Consolas" panose="020B0609020204030204" pitchFamily="49" charset="0"/>
            </a:endParaRPr>
          </a:p>
          <a:p>
            <a:endParaRPr lang="en-IN" sz="900" dirty="0">
              <a:solidFill>
                <a:prstClr val="black"/>
              </a:solidFill>
              <a:latin typeface="Consolas" panose="020B0609020204030204" pitchFamily="49" charset="0"/>
            </a:endParaRPr>
          </a:p>
          <a:p>
            <a:endParaRPr lang="en-IN" sz="900" dirty="0">
              <a:solidFill>
                <a:prstClr val="black"/>
              </a:solidFill>
              <a:latin typeface="Consolas" panose="020B0609020204030204" pitchFamily="49" charset="0"/>
            </a:endParaRPr>
          </a:p>
          <a:p>
            <a:endParaRPr lang="en-IN" sz="9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3166869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3FEA744-B8D4-4555-5D93-649959DC8573}"/>
            </a:ext>
          </a:extLst>
        </p:cNvPr>
        <p:cNvGrpSpPr/>
        <p:nvPr/>
      </p:nvGrpSpPr>
      <p:grpSpPr>
        <a:xfrm>
          <a:off x="0" y="0"/>
          <a:ext cx="0" cy="0"/>
          <a:chOff x="0" y="0"/>
          <a:chExt cx="0" cy="0"/>
        </a:xfrm>
      </p:grpSpPr>
      <p:sp>
        <p:nvSpPr>
          <p:cNvPr id="1298" name="Google Shape;1298;p29">
            <a:extLst>
              <a:ext uri="{FF2B5EF4-FFF2-40B4-BE49-F238E27FC236}">
                <a16:creationId xmlns:a16="http://schemas.microsoft.com/office/drawing/2014/main" id="{5FD45CC4-2EF3-8897-F675-4843119E8035}"/>
              </a:ext>
            </a:extLst>
          </p:cNvPr>
          <p:cNvSpPr txBox="1">
            <a:spLocks noGrp="1"/>
          </p:cNvSpPr>
          <p:nvPr>
            <p:ph type="subTitle" idx="1"/>
          </p:nvPr>
        </p:nvSpPr>
        <p:spPr>
          <a:prstGeom prst="rect">
            <a:avLst/>
          </a:prstGeom>
        </p:spPr>
        <p:txBody>
          <a:bodyPr spcFirstLastPara="1" wrap="square" lIns="91425" tIns="91425" rIns="91425" bIns="91425" anchor="t" anchorCtr="0">
            <a:noAutofit/>
          </a:bodyPr>
          <a:lstStyle/>
          <a:p>
            <a:pPr marL="0" indent="0"/>
            <a:endParaRPr lang="en-IN" dirty="0"/>
          </a:p>
          <a:p>
            <a:pPr marL="0" lvl="0" indent="0" algn="l" rtl="0">
              <a:spcBef>
                <a:spcPts val="0"/>
              </a:spcBef>
              <a:spcAft>
                <a:spcPts val="0"/>
              </a:spcAft>
              <a:buNone/>
            </a:pPr>
            <a:endParaRPr dirty="0"/>
          </a:p>
        </p:txBody>
      </p:sp>
      <p:sp>
        <p:nvSpPr>
          <p:cNvPr id="2" name="Rectangle 1">
            <a:extLst>
              <a:ext uri="{FF2B5EF4-FFF2-40B4-BE49-F238E27FC236}">
                <a16:creationId xmlns:a16="http://schemas.microsoft.com/office/drawing/2014/main" id="{FA3FDAEA-1D36-B441-3C14-6FBA4A92CAD6}"/>
              </a:ext>
            </a:extLst>
          </p:cNvPr>
          <p:cNvSpPr/>
          <p:nvPr/>
        </p:nvSpPr>
        <p:spPr>
          <a:xfrm>
            <a:off x="229346" y="195815"/>
            <a:ext cx="4900215" cy="33056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900" dirty="0">
                <a:solidFill>
                  <a:srgbClr val="0000FF"/>
                </a:solidFill>
                <a:latin typeface="Consolas" panose="020B0609020204030204" pitchFamily="49" charset="0"/>
              </a:rPr>
              <a:t>SELECT</a:t>
            </a:r>
            <a:endParaRPr lang="en-IN"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err="1">
                <a:solidFill>
                  <a:prstClr val="black"/>
                </a:solidFill>
                <a:latin typeface="Consolas" panose="020B0609020204030204" pitchFamily="49" charset="0"/>
              </a:rPr>
              <a:t>store_id</a:t>
            </a:r>
            <a:r>
              <a:rPr lang="en-IN" sz="900" dirty="0" err="1">
                <a:solidFill>
                  <a:srgbClr val="808080"/>
                </a:solidFill>
                <a:latin typeface="Consolas" panose="020B0609020204030204" pitchFamily="49" charset="0"/>
              </a:rPr>
              <a:t>,</a:t>
            </a:r>
            <a:r>
              <a:rPr lang="en-IN" sz="900" dirty="0" err="1">
                <a:solidFill>
                  <a:schemeClr val="tx1"/>
                </a:solidFill>
                <a:latin typeface="Consolas" panose="020B0609020204030204" pitchFamily="49" charset="0"/>
              </a:rPr>
              <a:t>store_name</a:t>
            </a:r>
            <a:r>
              <a:rPr lang="en-IN" sz="900" dirty="0">
                <a:solidFill>
                  <a:schemeClr val="tx1"/>
                </a:solidFill>
                <a:latin typeface="Consolas" panose="020B0609020204030204" pitchFamily="49" charset="0"/>
              </a:rPr>
              <a:t>,</a:t>
            </a:r>
            <a:r>
              <a:rPr lang="en-IN" sz="900" dirty="0">
                <a:solidFill>
                  <a:prstClr val="black"/>
                </a:solidFill>
                <a:latin typeface="Consolas" panose="020B0609020204030204" pitchFamily="49" charset="0"/>
              </a:rPr>
              <a:t> </a:t>
            </a:r>
            <a:r>
              <a:rPr lang="en-IN" sz="900" dirty="0" err="1">
                <a:solidFill>
                  <a:prstClr val="black"/>
                </a:solidFill>
                <a:latin typeface="Consolas" panose="020B0609020204030204" pitchFamily="49" charset="0"/>
              </a:rPr>
              <a:t>month_start</a:t>
            </a:r>
            <a:r>
              <a:rPr lang="en-IN" sz="900" dirty="0">
                <a:solidFill>
                  <a:srgbClr val="808080"/>
                </a:solidFill>
                <a:latin typeface="Consolas" panose="020B0609020204030204" pitchFamily="49" charset="0"/>
              </a:rPr>
              <a:t>,</a:t>
            </a:r>
            <a:r>
              <a:rPr lang="en-IN" sz="900" dirty="0">
                <a:solidFill>
                  <a:prstClr val="black"/>
                </a:solidFill>
                <a:latin typeface="Consolas" panose="020B0609020204030204" pitchFamily="49" charset="0"/>
              </a:rPr>
              <a:t> </a:t>
            </a:r>
            <a:r>
              <a:rPr lang="en-IN" sz="900" dirty="0" err="1">
                <a:solidFill>
                  <a:prstClr val="black"/>
                </a:solidFill>
                <a:latin typeface="Consolas" panose="020B0609020204030204" pitchFamily="49" charset="0"/>
              </a:rPr>
              <a:t>month_end</a:t>
            </a:r>
            <a:r>
              <a:rPr lang="en-IN" sz="900" dirty="0" err="1">
                <a:solidFill>
                  <a:srgbClr val="808080"/>
                </a:solidFill>
                <a:latin typeface="Consolas" panose="020B0609020204030204" pitchFamily="49" charset="0"/>
              </a:rPr>
              <a:t>,</a:t>
            </a:r>
            <a:r>
              <a:rPr lang="en-IN" sz="900" dirty="0" err="1">
                <a:solidFill>
                  <a:prstClr val="black"/>
                </a:solidFill>
                <a:latin typeface="Consolas" panose="020B0609020204030204" pitchFamily="49" charset="0"/>
              </a:rPr>
              <a:t>total_inventory</a:t>
            </a:r>
            <a:r>
              <a:rPr lang="en-IN" sz="900" dirty="0">
                <a:solidFill>
                  <a:srgbClr val="808080"/>
                </a:solidFill>
                <a:latin typeface="Consolas" panose="020B0609020204030204" pitchFamily="49" charset="0"/>
              </a:rPr>
              <a:t>,</a:t>
            </a:r>
            <a:endParaRPr lang="en-IN" sz="900" dirty="0">
              <a:solidFill>
                <a:prstClr val="black"/>
              </a:solidFill>
              <a:latin typeface="Consolas" panose="020B0609020204030204" pitchFamily="49" charset="0"/>
            </a:endParaRPr>
          </a:p>
          <a:p>
            <a:r>
              <a:rPr lang="en-US" sz="900" dirty="0">
                <a:solidFill>
                  <a:prstClr val="black"/>
                </a:solidFill>
                <a:latin typeface="Consolas" panose="020B0609020204030204" pitchFamily="49" charset="0"/>
              </a:rPr>
              <a:t>    LAG</a:t>
            </a:r>
            <a:r>
              <a:rPr lang="en-US" sz="900" dirty="0">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total_inventory</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OVER </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PARTITION</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store_id</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ORDER</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month_start</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prev_total_inventory</a:t>
            </a:r>
            <a:r>
              <a:rPr lang="en-US" sz="900" dirty="0">
                <a:solidFill>
                  <a:srgbClr val="808080"/>
                </a:solidFill>
                <a:latin typeface="Consolas" panose="020B0609020204030204" pitchFamily="49" charset="0"/>
              </a:rPr>
              <a:t>,</a:t>
            </a:r>
            <a:endParaRPr lang="en-US" sz="900" dirty="0">
              <a:solidFill>
                <a:prstClr val="black"/>
              </a:solidFill>
              <a:latin typeface="Consolas" panose="020B0609020204030204" pitchFamily="49" charset="0"/>
            </a:endParaRPr>
          </a:p>
          <a:p>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total_inventory</a:t>
            </a:r>
            <a:r>
              <a:rPr lang="en-US" sz="900" dirty="0">
                <a:solidFill>
                  <a:prstClr val="black"/>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LAG</a:t>
            </a:r>
            <a:r>
              <a:rPr lang="en-US" sz="900" dirty="0">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total_inventory</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OVER </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PARTITION</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store_id</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ORDER</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month_start</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inventory_change</a:t>
            </a:r>
            <a:r>
              <a:rPr lang="en-US" sz="900" dirty="0">
                <a:solidFill>
                  <a:srgbClr val="808080"/>
                </a:solidFill>
                <a:latin typeface="Consolas" panose="020B0609020204030204" pitchFamily="49" charset="0"/>
              </a:rPr>
              <a:t>,</a:t>
            </a:r>
            <a:endParaRPr lang="en-US"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CASE</a:t>
            </a:r>
            <a:endParaRPr lang="en-IN" sz="900" dirty="0">
              <a:solidFill>
                <a:prstClr val="black"/>
              </a:solidFill>
              <a:latin typeface="Consolas" panose="020B0609020204030204" pitchFamily="49" charset="0"/>
            </a:endParaRPr>
          </a:p>
          <a:p>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WHEN</a:t>
            </a:r>
            <a:r>
              <a:rPr lang="en-US" sz="900" dirty="0">
                <a:solidFill>
                  <a:prstClr val="black"/>
                </a:solidFill>
                <a:latin typeface="Consolas" panose="020B0609020204030204" pitchFamily="49" charset="0"/>
              </a:rPr>
              <a:t> LAG</a:t>
            </a:r>
            <a:r>
              <a:rPr lang="en-US" sz="900" dirty="0">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total_inventory</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OVER </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PARTITION</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store_id</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ORDER</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month_start</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808080"/>
                </a:solidFill>
                <a:latin typeface="Consolas" panose="020B0609020204030204" pitchFamily="49" charset="0"/>
              </a:rPr>
              <a:t>IS</a:t>
            </a:r>
            <a:r>
              <a:rPr lang="en-US" sz="900" dirty="0">
                <a:solidFill>
                  <a:prstClr val="black"/>
                </a:solidFill>
                <a:latin typeface="Consolas" panose="020B0609020204030204" pitchFamily="49" charset="0"/>
              </a:rPr>
              <a:t> </a:t>
            </a:r>
            <a:r>
              <a:rPr lang="en-US" sz="900" dirty="0">
                <a:solidFill>
                  <a:srgbClr val="808080"/>
                </a:solidFill>
                <a:latin typeface="Consolas" panose="020B0609020204030204" pitchFamily="49" charset="0"/>
              </a:rPr>
              <a:t>NOT</a:t>
            </a:r>
            <a:r>
              <a:rPr lang="en-US" sz="900" dirty="0">
                <a:solidFill>
                  <a:prstClr val="black"/>
                </a:solidFill>
                <a:latin typeface="Consolas" panose="020B0609020204030204" pitchFamily="49" charset="0"/>
              </a:rPr>
              <a:t> </a:t>
            </a:r>
            <a:r>
              <a:rPr lang="en-US" sz="900" dirty="0">
                <a:solidFill>
                  <a:srgbClr val="808080"/>
                </a:solidFill>
                <a:latin typeface="Consolas" panose="020B0609020204030204" pitchFamily="49" charset="0"/>
              </a:rPr>
              <a:t>NULL</a:t>
            </a:r>
            <a:r>
              <a:rPr lang="en-US" sz="900" dirty="0">
                <a:solidFill>
                  <a:prstClr val="black"/>
                </a:solidFill>
                <a:latin typeface="Consolas" panose="020B0609020204030204" pitchFamily="49" charset="0"/>
              </a:rPr>
              <a:t> </a:t>
            </a:r>
            <a:r>
              <a:rPr lang="en-US" sz="900" dirty="0">
                <a:solidFill>
                  <a:srgbClr val="808080"/>
                </a:solidFill>
                <a:latin typeface="Consolas" panose="020B0609020204030204" pitchFamily="49" charset="0"/>
              </a:rPr>
              <a:t>AND</a:t>
            </a:r>
            <a:endParaRPr lang="en-US" sz="900" dirty="0">
              <a:solidFill>
                <a:prstClr val="black"/>
              </a:solidFill>
              <a:latin typeface="Consolas" panose="020B0609020204030204" pitchFamily="49" charset="0"/>
            </a:endParaRPr>
          </a:p>
          <a:p>
            <a:r>
              <a:rPr lang="en-US" sz="900" dirty="0">
                <a:solidFill>
                  <a:prstClr val="black"/>
                </a:solidFill>
                <a:latin typeface="Consolas" panose="020B0609020204030204" pitchFamily="49" charset="0"/>
              </a:rPr>
              <a:t>            LAG</a:t>
            </a:r>
            <a:r>
              <a:rPr lang="en-US" sz="900" dirty="0">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total_inventory</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OVER </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PARTITION</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store_id</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ORDER</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month_start</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808080"/>
                </a:solidFill>
                <a:latin typeface="Consolas" panose="020B0609020204030204" pitchFamily="49" charset="0"/>
              </a:rPr>
              <a:t>&lt;&gt;</a:t>
            </a:r>
            <a:r>
              <a:rPr lang="en-US" sz="900" dirty="0">
                <a:solidFill>
                  <a:prstClr val="black"/>
                </a:solidFill>
                <a:latin typeface="Consolas" panose="020B0609020204030204" pitchFamily="49" charset="0"/>
              </a:rPr>
              <a:t> 0</a:t>
            </a:r>
          </a:p>
          <a:p>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THEN</a:t>
            </a:r>
            <a:endParaRPr lang="en-IN" sz="900" dirty="0">
              <a:solidFill>
                <a:prstClr val="black"/>
              </a:solidFill>
              <a:latin typeface="Consolas" panose="020B0609020204030204" pitchFamily="49" charset="0"/>
            </a:endParaRPr>
          </a:p>
          <a:p>
            <a:r>
              <a:rPr lang="en-US" sz="900" dirty="0">
                <a:solidFill>
                  <a:srgbClr val="0000FF"/>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total_inventory</a:t>
            </a:r>
            <a:r>
              <a:rPr lang="en-US" sz="900" dirty="0">
                <a:solidFill>
                  <a:prstClr val="black"/>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LAG</a:t>
            </a:r>
            <a:r>
              <a:rPr lang="en-US" sz="900" dirty="0">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total_inventory</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OVER </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PARTITION</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store_id</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ORDER</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month_start</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808080"/>
                </a:solidFill>
                <a:latin typeface="Consolas" panose="020B0609020204030204" pitchFamily="49" charset="0"/>
              </a:rPr>
              <a:t>/</a:t>
            </a:r>
            <a:endParaRPr lang="en-US" sz="900" dirty="0">
              <a:solidFill>
                <a:prstClr val="black"/>
              </a:solidFill>
              <a:latin typeface="Consolas" panose="020B0609020204030204" pitchFamily="49" charset="0"/>
            </a:endParaRPr>
          </a:p>
          <a:p>
            <a:r>
              <a:rPr lang="en-US" sz="900" dirty="0">
                <a:solidFill>
                  <a:prstClr val="black"/>
                </a:solidFill>
                <a:latin typeface="Consolas" panose="020B0609020204030204" pitchFamily="49" charset="0"/>
              </a:rPr>
              <a:t>            LAG</a:t>
            </a:r>
            <a:r>
              <a:rPr lang="en-US" sz="900" dirty="0">
                <a:solidFill>
                  <a:srgbClr val="808080"/>
                </a:solidFill>
                <a:latin typeface="Consolas" panose="020B0609020204030204" pitchFamily="49" charset="0"/>
              </a:rPr>
              <a:t>(</a:t>
            </a:r>
            <a:r>
              <a:rPr lang="en-US" sz="900" dirty="0" err="1">
                <a:solidFill>
                  <a:prstClr val="black"/>
                </a:solidFill>
                <a:latin typeface="Consolas" panose="020B0609020204030204" pitchFamily="49" charset="0"/>
              </a:rPr>
              <a:t>total_inventory</a:t>
            </a:r>
            <a:r>
              <a:rPr lang="en-US" sz="900" dirty="0">
                <a:solidFill>
                  <a:srgbClr val="808080"/>
                </a:solidFill>
                <a:latin typeface="Consolas" panose="020B0609020204030204" pitchFamily="49" charset="0"/>
              </a:rPr>
              <a:t>)</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OVER </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PARTITION</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store_id</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ORDER</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month_start</a:t>
            </a:r>
            <a:r>
              <a:rPr lang="en-US" sz="900" dirty="0">
                <a:solidFill>
                  <a:srgbClr val="808080"/>
                </a:solidFill>
                <a:latin typeface="Consolas" panose="020B0609020204030204" pitchFamily="49" charset="0"/>
              </a:rPr>
              <a:t>)</a:t>
            </a:r>
            <a:endParaRPr lang="en-US"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0000FF"/>
                </a:solidFill>
                <a:latin typeface="Consolas" panose="020B0609020204030204" pitchFamily="49" charset="0"/>
              </a:rPr>
              <a:t>ELSE</a:t>
            </a:r>
            <a:endParaRPr lang="en-IN"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a:solidFill>
                  <a:srgbClr val="808080"/>
                </a:solidFill>
                <a:latin typeface="Consolas" panose="020B0609020204030204" pitchFamily="49" charset="0"/>
              </a:rPr>
              <a:t>NULL</a:t>
            </a:r>
            <a:endParaRPr lang="en-IN" sz="900" dirty="0">
              <a:solidFill>
                <a:prstClr val="black"/>
              </a:solidFill>
              <a:latin typeface="Consolas" panose="020B0609020204030204" pitchFamily="49" charset="0"/>
            </a:endParaRPr>
          </a:p>
          <a:p>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END</a:t>
            </a:r>
            <a:r>
              <a:rPr lang="en-US" sz="900" dirty="0">
                <a:solidFill>
                  <a:prstClr val="black"/>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prstClr val="black"/>
                </a:solidFill>
                <a:latin typeface="Consolas" panose="020B0609020204030204" pitchFamily="49" charset="0"/>
              </a:rPr>
              <a:t> </a:t>
            </a:r>
            <a:r>
              <a:rPr lang="en-US" sz="900" dirty="0" err="1">
                <a:solidFill>
                  <a:prstClr val="black"/>
                </a:solidFill>
                <a:latin typeface="Consolas" panose="020B0609020204030204" pitchFamily="49" charset="0"/>
              </a:rPr>
              <a:t>inventory_turnover_ratio</a:t>
            </a:r>
            <a:endParaRPr lang="en-US" sz="900" dirty="0">
              <a:solidFill>
                <a:prstClr val="black"/>
              </a:solidFill>
              <a:latin typeface="Consolas" panose="020B0609020204030204" pitchFamily="49" charset="0"/>
            </a:endParaRPr>
          </a:p>
          <a:p>
            <a:r>
              <a:rPr lang="en-IN" sz="900" dirty="0">
                <a:solidFill>
                  <a:srgbClr val="0000FF"/>
                </a:solidFill>
                <a:latin typeface="Consolas" panose="020B0609020204030204" pitchFamily="49" charset="0"/>
              </a:rPr>
              <a:t>FROM</a:t>
            </a:r>
            <a:endParaRPr lang="en-IN" sz="900" dirty="0">
              <a:solidFill>
                <a:prstClr val="black"/>
              </a:solidFill>
              <a:latin typeface="Consolas" panose="020B0609020204030204" pitchFamily="49" charset="0"/>
            </a:endParaRPr>
          </a:p>
          <a:p>
            <a:r>
              <a:rPr lang="en-IN" sz="900" dirty="0">
                <a:solidFill>
                  <a:prstClr val="black"/>
                </a:solidFill>
                <a:latin typeface="Consolas" panose="020B0609020204030204" pitchFamily="49" charset="0"/>
              </a:rPr>
              <a:t>    </a:t>
            </a:r>
            <a:r>
              <a:rPr lang="en-IN" sz="900" dirty="0" err="1">
                <a:solidFill>
                  <a:prstClr val="black"/>
                </a:solidFill>
                <a:latin typeface="Consolas" panose="020B0609020204030204" pitchFamily="49" charset="0"/>
              </a:rPr>
              <a:t>StoreInventory</a:t>
            </a:r>
            <a:r>
              <a:rPr lang="en-IN" sz="900" dirty="0">
                <a:solidFill>
                  <a:srgbClr val="808080"/>
                </a:solidFill>
                <a:latin typeface="Consolas" panose="020B0609020204030204" pitchFamily="49" charset="0"/>
              </a:rPr>
              <a:t>;</a:t>
            </a:r>
          </a:p>
        </p:txBody>
      </p:sp>
      <p:sp>
        <p:nvSpPr>
          <p:cNvPr id="8" name="Arrow: Right 7">
            <a:extLst>
              <a:ext uri="{FF2B5EF4-FFF2-40B4-BE49-F238E27FC236}">
                <a16:creationId xmlns:a16="http://schemas.microsoft.com/office/drawing/2014/main" id="{3BD121D4-5C03-1C17-0BB7-A48324943D50}"/>
              </a:ext>
            </a:extLst>
          </p:cNvPr>
          <p:cNvSpPr/>
          <p:nvPr/>
        </p:nvSpPr>
        <p:spPr>
          <a:xfrm>
            <a:off x="3483522" y="3917795"/>
            <a:ext cx="1646039" cy="58729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pic>
        <p:nvPicPr>
          <p:cNvPr id="10" name="Picture 9">
            <a:extLst>
              <a:ext uri="{FF2B5EF4-FFF2-40B4-BE49-F238E27FC236}">
                <a16:creationId xmlns:a16="http://schemas.microsoft.com/office/drawing/2014/main" id="{CC7FB91E-0B5F-EB6F-BCC3-B3F9AC028AC7}"/>
              </a:ext>
            </a:extLst>
          </p:cNvPr>
          <p:cNvPicPr>
            <a:picLocks noChangeAspect="1"/>
          </p:cNvPicPr>
          <p:nvPr/>
        </p:nvPicPr>
        <p:blipFill>
          <a:blip r:embed="rId3"/>
          <a:stretch>
            <a:fillRect/>
          </a:stretch>
        </p:blipFill>
        <p:spPr>
          <a:xfrm>
            <a:off x="5322850" y="2003665"/>
            <a:ext cx="3596732" cy="2682472"/>
          </a:xfrm>
          <a:prstGeom prst="rect">
            <a:avLst/>
          </a:prstGeom>
        </p:spPr>
      </p:pic>
      <p:sp>
        <p:nvSpPr>
          <p:cNvPr id="11" name="Oval 10">
            <a:extLst>
              <a:ext uri="{FF2B5EF4-FFF2-40B4-BE49-F238E27FC236}">
                <a16:creationId xmlns:a16="http://schemas.microsoft.com/office/drawing/2014/main" id="{B7DA6387-5548-0EEE-60D6-E20576CE96D2}"/>
              </a:ext>
            </a:extLst>
          </p:cNvPr>
          <p:cNvSpPr/>
          <p:nvPr/>
        </p:nvSpPr>
        <p:spPr>
          <a:xfrm>
            <a:off x="224418" y="3787697"/>
            <a:ext cx="1650380" cy="84749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Output</a:t>
            </a:r>
            <a:endParaRPr lang="en-IN" dirty="0"/>
          </a:p>
        </p:txBody>
      </p:sp>
    </p:spTree>
    <p:extLst>
      <p:ext uri="{BB962C8B-B14F-4D97-AF65-F5344CB8AC3E}">
        <p14:creationId xmlns:p14="http://schemas.microsoft.com/office/powerpoint/2010/main" val="1345894938"/>
      </p:ext>
    </p:extLst>
  </p:cSld>
  <p:clrMapOvr>
    <a:masterClrMapping/>
  </p:clrMapOvr>
</p:sld>
</file>

<file path=ppt/theme/theme1.xml><?xml version="1.0" encoding="utf-8"?>
<a:theme xmlns:a="http://schemas.openxmlformats.org/drawingml/2006/main" name="Time and Money by Slidesgo">
  <a:themeElements>
    <a:clrScheme name="Simple Light">
      <a:dk1>
        <a:srgbClr val="4B4447"/>
      </a:dk1>
      <a:lt1>
        <a:srgbClr val="B96464"/>
      </a:lt1>
      <a:dk2>
        <a:srgbClr val="FEECE6"/>
      </a:dk2>
      <a:lt2>
        <a:srgbClr val="8DB15E"/>
      </a:lt2>
      <a:accent1>
        <a:srgbClr val="A9D470"/>
      </a:accent1>
      <a:accent2>
        <a:srgbClr val="2694C5"/>
      </a:accent2>
      <a:accent3>
        <a:srgbClr val="FBB13B"/>
      </a:accent3>
      <a:accent4>
        <a:srgbClr val="FBDE3B"/>
      </a:accent4>
      <a:accent5>
        <a:srgbClr val="F18F8F"/>
      </a:accent5>
      <a:accent6>
        <a:srgbClr val="FFFFFF"/>
      </a:accent6>
      <a:hlink>
        <a:srgbClr val="5850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896</TotalTime>
  <Words>1305</Words>
  <Application>Microsoft Office PowerPoint</Application>
  <PresentationFormat>On-screen Show (16:9)</PresentationFormat>
  <Paragraphs>146</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Baloo 2 ExtraBold</vt:lpstr>
      <vt:lpstr>Didact Gothic</vt:lpstr>
      <vt:lpstr>Wingdings</vt:lpstr>
      <vt:lpstr>Consolas</vt:lpstr>
      <vt:lpstr>Arial</vt:lpstr>
      <vt:lpstr>Lato</vt:lpstr>
      <vt:lpstr>Baloo 2</vt:lpstr>
      <vt:lpstr>Calibri</vt:lpstr>
      <vt:lpstr>Time and Money by Slidesgo</vt:lpstr>
      <vt:lpstr>Project: Toy store data analysis</vt:lpstr>
      <vt:lpstr>SQl case StudY</vt:lpstr>
      <vt:lpstr>1) Identify top-performing products based on total sales and profit.</vt:lpstr>
      <vt:lpstr>2) Analyse sales performance for each store, including total revenue and profit margin.</vt:lpstr>
      <vt:lpstr>3) Examine monthly sales trends, considering the rolling 3-month average and identifying months with significant growth or decline. </vt:lpstr>
      <vt:lpstr>PowerPoint Presentation</vt:lpstr>
      <vt:lpstr>4) Calculate the cumulative distribution of profit margin for each product category, consider where products are having profit. </vt:lpstr>
      <vt:lpstr>5) Analyze the efficiency of inventory turnover for each store by calculating the Inventory Turnover Ratio. </vt:lpstr>
      <vt:lpstr>PowerPoint Presentation</vt:lpstr>
      <vt:lpstr>Findings</vt:lpstr>
      <vt:lpstr>Findings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and Money</dc:title>
  <dc:creator>DOYEL</dc:creator>
  <cp:lastModifiedBy>Doyel Maiti</cp:lastModifiedBy>
  <cp:revision>49</cp:revision>
  <dcterms:modified xsi:type="dcterms:W3CDTF">2024-03-13T02:10:39Z</dcterms:modified>
</cp:coreProperties>
</file>