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4"/>
  </p:notesMasterIdLst>
  <p:sldIdLst>
    <p:sldId id="256" r:id="rId2"/>
    <p:sldId id="260" r:id="rId3"/>
    <p:sldId id="359" r:id="rId4"/>
    <p:sldId id="262"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6" r:id="rId20"/>
    <p:sldId id="357" r:id="rId21"/>
    <p:sldId id="358" r:id="rId22"/>
    <p:sldId id="313" r:id="rId23"/>
  </p:sldIdLst>
  <p:sldSz cx="9144000" cy="5143500" type="screen16x9"/>
  <p:notesSz cx="6858000" cy="9144000"/>
  <p:embeddedFontLst>
    <p:embeddedFont>
      <p:font typeface="Archivo Black" panose="020B0604020202020204" charset="0"/>
      <p:regular r:id="rId25"/>
    </p:embeddedFont>
    <p:embeddedFont>
      <p:font typeface="Bebas Neue" panose="020B0606020202050201" pitchFamily="34" charset="0"/>
      <p:regular r:id="rId26"/>
    </p:embeddedFont>
    <p:embeddedFont>
      <p:font typeface="Comfortaa" panose="020B0604020202020204" charset="0"/>
      <p:regular r:id="rId27"/>
      <p:bold r:id="rId28"/>
    </p:embeddedFont>
    <p:embeddedFont>
      <p:font typeface="Franklin Gothic Heavy" panose="020B0903020102020204" pitchFamily="34"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9A1D87-D8F4-4FBC-AEDC-980757AE5394}">
  <a:tblStyle styleId="{CE9A1D87-D8F4-4FBC-AEDC-980757AE53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13bb84463e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13bb84463e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76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251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28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954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60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77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4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56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28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3bb9e143f0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3bb9e143f0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245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43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4"/>
        <p:cNvGrpSpPr/>
        <p:nvPr/>
      </p:nvGrpSpPr>
      <p:grpSpPr>
        <a:xfrm>
          <a:off x="0" y="0"/>
          <a:ext cx="0" cy="0"/>
          <a:chOff x="0" y="0"/>
          <a:chExt cx="0" cy="0"/>
        </a:xfrm>
      </p:grpSpPr>
      <p:sp>
        <p:nvSpPr>
          <p:cNvPr id="3865" name="Google Shape;3865;g176e2b9a3f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6" name="Google Shape;3866;g176e2b9a3f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13d7cc757f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13d7cc757f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39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82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41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292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94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61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8500">
                <a:latin typeface="Archivo Black"/>
                <a:ea typeface="Archivo Black"/>
                <a:cs typeface="Archivo Black"/>
                <a:sym typeface="Archivo Black"/>
              </a:defRPr>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767200" y="3154424"/>
            <a:ext cx="46611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5090631"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7"/>
          <p:cNvSpPr txBox="1">
            <a:spLocks noGrp="1"/>
          </p:cNvSpPr>
          <p:nvPr>
            <p:ph type="body" idx="1"/>
          </p:nvPr>
        </p:nvSpPr>
        <p:spPr>
          <a:xfrm>
            <a:off x="720000" y="1784750"/>
            <a:ext cx="4695600" cy="2298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18" name="Google Shape;118;p7"/>
          <p:cNvSpPr/>
          <p:nvPr/>
        </p:nvSpPr>
        <p:spPr>
          <a:xfrm rot="-6816878" flipH="1">
            <a:off x="8367414" y="45818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8731324" y="33346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5735881" flipH="1">
            <a:off x="250999" y="26619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flipH="1">
            <a:off x="2232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a:spLocks noGrp="1"/>
          </p:cNvSpPr>
          <p:nvPr>
            <p:ph type="pic" idx="2"/>
          </p:nvPr>
        </p:nvSpPr>
        <p:spPr>
          <a:xfrm>
            <a:off x="5431536" y="1426464"/>
            <a:ext cx="2825400" cy="28254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p:nvPr/>
        </p:nvSpPr>
        <p:spPr>
          <a:xfrm flipH="1">
            <a:off x="-12946"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txBox="1">
            <a:spLocks noGrp="1"/>
          </p:cNvSpPr>
          <p:nvPr>
            <p:ph type="title"/>
          </p:nvPr>
        </p:nvSpPr>
        <p:spPr>
          <a:xfrm>
            <a:off x="1905025" y="814650"/>
            <a:ext cx="5334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9"/>
          <p:cNvSpPr txBox="1">
            <a:spLocks noGrp="1"/>
          </p:cNvSpPr>
          <p:nvPr>
            <p:ph type="subTitle" idx="1"/>
          </p:nvPr>
        </p:nvSpPr>
        <p:spPr>
          <a:xfrm>
            <a:off x="2170400" y="1656450"/>
            <a:ext cx="4803300" cy="133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2" name="Google Shape;152;p9"/>
          <p:cNvSpPr/>
          <p:nvPr/>
        </p:nvSpPr>
        <p:spPr>
          <a:xfrm flipH="1">
            <a:off x="2097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flipH="1">
            <a:off x="8864322" y="2599138"/>
            <a:ext cx="449057" cy="1683513"/>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9"/>
          <p:cNvGrpSpPr/>
          <p:nvPr/>
        </p:nvGrpSpPr>
        <p:grpSpPr>
          <a:xfrm flipH="1">
            <a:off x="8479381" y="1733810"/>
            <a:ext cx="874530" cy="1481072"/>
            <a:chOff x="-117729" y="1733810"/>
            <a:chExt cx="874530" cy="1481072"/>
          </a:xfrm>
        </p:grpSpPr>
        <p:sp>
          <p:nvSpPr>
            <p:cNvPr id="155" name="Google Shape;155;p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9"/>
          <p:cNvSpPr/>
          <p:nvPr/>
        </p:nvSpPr>
        <p:spPr>
          <a:xfrm>
            <a:off x="7299674" y="5350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157135"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2700000" flipH="1">
            <a:off x="648355"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5521960"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flipH="1">
            <a:off x="3210186"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9"/>
          <p:cNvGrpSpPr/>
          <p:nvPr/>
        </p:nvGrpSpPr>
        <p:grpSpPr>
          <a:xfrm>
            <a:off x="-218296" y="3096390"/>
            <a:ext cx="1299652" cy="2651951"/>
            <a:chOff x="-218296" y="3096390"/>
            <a:chExt cx="1299652" cy="2651951"/>
          </a:xfrm>
        </p:grpSpPr>
        <p:sp>
          <p:nvSpPr>
            <p:cNvPr id="164" name="Google Shape;164;p9"/>
            <p:cNvSpPr/>
            <p:nvPr/>
          </p:nvSpPr>
          <p:spPr>
            <a:xfrm flipH="1">
              <a:off x="-218296"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flipH="1">
              <a:off x="-105580"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6"/>
        <p:cNvGrpSpPr/>
        <p:nvPr/>
      </p:nvGrpSpPr>
      <p:grpSpPr>
        <a:xfrm>
          <a:off x="0" y="0"/>
          <a:ext cx="0" cy="0"/>
          <a:chOff x="0" y="0"/>
          <a:chExt cx="0" cy="0"/>
        </a:xfrm>
      </p:grpSpPr>
      <p:sp>
        <p:nvSpPr>
          <p:cNvPr id="357" name="Google Shape;357;p20"/>
          <p:cNvSpPr txBox="1">
            <a:spLocks noGrp="1"/>
          </p:cNvSpPr>
          <p:nvPr>
            <p:ph type="title"/>
          </p:nvPr>
        </p:nvSpPr>
        <p:spPr>
          <a:xfrm>
            <a:off x="1188975" y="2946350"/>
            <a:ext cx="51114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58" name="Google Shape;358;p20"/>
          <p:cNvSpPr txBox="1">
            <a:spLocks noGrp="1"/>
          </p:cNvSpPr>
          <p:nvPr>
            <p:ph type="subTitle" idx="1"/>
          </p:nvPr>
        </p:nvSpPr>
        <p:spPr>
          <a:xfrm>
            <a:off x="1188994" y="1336850"/>
            <a:ext cx="5111400" cy="160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359" name="Google Shape;359;p20"/>
          <p:cNvGrpSpPr/>
          <p:nvPr/>
        </p:nvGrpSpPr>
        <p:grpSpPr>
          <a:xfrm rot="-9402353" flipH="1">
            <a:off x="5954812" y="304530"/>
            <a:ext cx="199297" cy="251683"/>
            <a:chOff x="3311031" y="3025663"/>
            <a:chExt cx="308584" cy="389695"/>
          </a:xfrm>
        </p:grpSpPr>
        <p:sp>
          <p:nvSpPr>
            <p:cNvPr id="360" name="Google Shape;360;p2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20"/>
          <p:cNvSpPr/>
          <p:nvPr/>
        </p:nvSpPr>
        <p:spPr>
          <a:xfrm>
            <a:off x="6015591" y="3920680"/>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20"/>
          <p:cNvGrpSpPr/>
          <p:nvPr/>
        </p:nvGrpSpPr>
        <p:grpSpPr>
          <a:xfrm>
            <a:off x="-4" y="1545472"/>
            <a:ext cx="874530" cy="1481072"/>
            <a:chOff x="-117729" y="1733810"/>
            <a:chExt cx="874530" cy="1481072"/>
          </a:xfrm>
        </p:grpSpPr>
        <p:sp>
          <p:nvSpPr>
            <p:cNvPr id="369" name="Google Shape;369;p2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20"/>
          <p:cNvSpPr/>
          <p:nvPr/>
        </p:nvSpPr>
        <p:spPr>
          <a:xfrm rot="795273" flipH="1">
            <a:off x="6030443" y="2370729"/>
            <a:ext cx="3638936" cy="2958763"/>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8"/>
        <p:cNvGrpSpPr/>
        <p:nvPr/>
      </p:nvGrpSpPr>
      <p:grpSpPr>
        <a:xfrm>
          <a:off x="0" y="0"/>
          <a:ext cx="0" cy="0"/>
          <a:chOff x="0" y="0"/>
          <a:chExt cx="0" cy="0"/>
        </a:xfrm>
      </p:grpSpPr>
      <p:grpSp>
        <p:nvGrpSpPr>
          <p:cNvPr id="969" name="Google Shape;969;p49"/>
          <p:cNvGrpSpPr/>
          <p:nvPr/>
        </p:nvGrpSpPr>
        <p:grpSpPr>
          <a:xfrm>
            <a:off x="8110321" y="782267"/>
            <a:ext cx="637156" cy="696384"/>
            <a:chOff x="849771" y="662017"/>
            <a:chExt cx="637156" cy="696384"/>
          </a:xfrm>
        </p:grpSpPr>
        <p:sp>
          <p:nvSpPr>
            <p:cNvPr id="970" name="Google Shape;970;p49"/>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49"/>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49"/>
          <p:cNvGrpSpPr/>
          <p:nvPr/>
        </p:nvGrpSpPr>
        <p:grpSpPr>
          <a:xfrm rot="-1130991" flipH="1">
            <a:off x="4134722" y="4303983"/>
            <a:ext cx="874559" cy="1481121"/>
            <a:chOff x="-117729" y="1733810"/>
            <a:chExt cx="874530" cy="1481072"/>
          </a:xfrm>
        </p:grpSpPr>
        <p:sp>
          <p:nvSpPr>
            <p:cNvPr id="989" name="Google Shape;989;p4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9"/>
          <p:cNvGrpSpPr/>
          <p:nvPr/>
        </p:nvGrpSpPr>
        <p:grpSpPr>
          <a:xfrm rot="-1703417">
            <a:off x="675637" y="933608"/>
            <a:ext cx="199308" cy="251696"/>
            <a:chOff x="3311031" y="3025663"/>
            <a:chExt cx="308584" cy="389695"/>
          </a:xfrm>
        </p:grpSpPr>
        <p:sp>
          <p:nvSpPr>
            <p:cNvPr id="993" name="Google Shape;993;p49"/>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9"/>
          <p:cNvGrpSpPr/>
          <p:nvPr/>
        </p:nvGrpSpPr>
        <p:grpSpPr>
          <a:xfrm>
            <a:off x="8596540" y="1478649"/>
            <a:ext cx="150927" cy="143533"/>
            <a:chOff x="3716290" y="4256524"/>
            <a:chExt cx="150927" cy="143533"/>
          </a:xfrm>
        </p:grpSpPr>
        <p:sp>
          <p:nvSpPr>
            <p:cNvPr id="998" name="Google Shape;998;p4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01"/>
        <p:cNvGrpSpPr/>
        <p:nvPr/>
      </p:nvGrpSpPr>
      <p:grpSpPr>
        <a:xfrm>
          <a:off x="0" y="0"/>
          <a:ext cx="0" cy="0"/>
          <a:chOff x="0" y="0"/>
          <a:chExt cx="0" cy="0"/>
        </a:xfrm>
      </p:grpSpPr>
      <p:sp>
        <p:nvSpPr>
          <p:cNvPr id="1002" name="Google Shape;1002;p50"/>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50"/>
          <p:cNvGrpSpPr/>
          <p:nvPr/>
        </p:nvGrpSpPr>
        <p:grpSpPr>
          <a:xfrm rot="5742636">
            <a:off x="6439574" y="2643013"/>
            <a:ext cx="388057" cy="363933"/>
            <a:chOff x="3089978" y="4184399"/>
            <a:chExt cx="388071" cy="363947"/>
          </a:xfrm>
        </p:grpSpPr>
        <p:sp>
          <p:nvSpPr>
            <p:cNvPr id="1004" name="Google Shape;1004;p5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50"/>
          <p:cNvGrpSpPr/>
          <p:nvPr/>
        </p:nvGrpSpPr>
        <p:grpSpPr>
          <a:xfrm>
            <a:off x="5961462" y="3657294"/>
            <a:ext cx="186655" cy="149254"/>
            <a:chOff x="2858987" y="3108507"/>
            <a:chExt cx="186655" cy="149254"/>
          </a:xfrm>
        </p:grpSpPr>
        <p:sp>
          <p:nvSpPr>
            <p:cNvPr id="1008" name="Google Shape;1008;p5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50"/>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0"/>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50"/>
          <p:cNvGrpSpPr/>
          <p:nvPr/>
        </p:nvGrpSpPr>
        <p:grpSpPr>
          <a:xfrm flipH="1">
            <a:off x="7316051" y="3215255"/>
            <a:ext cx="436105" cy="547391"/>
            <a:chOff x="3474326" y="3626268"/>
            <a:chExt cx="436105" cy="547391"/>
          </a:xfrm>
        </p:grpSpPr>
        <p:sp>
          <p:nvSpPr>
            <p:cNvPr id="1014" name="Google Shape;1014;p5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50"/>
          <p:cNvGrpSpPr/>
          <p:nvPr/>
        </p:nvGrpSpPr>
        <p:grpSpPr>
          <a:xfrm>
            <a:off x="3716290" y="4256524"/>
            <a:ext cx="150927" cy="143533"/>
            <a:chOff x="3716290" y="4256524"/>
            <a:chExt cx="150927" cy="143533"/>
          </a:xfrm>
        </p:grpSpPr>
        <p:sp>
          <p:nvSpPr>
            <p:cNvPr id="1018" name="Google Shape;1018;p5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50"/>
          <p:cNvGrpSpPr/>
          <p:nvPr/>
        </p:nvGrpSpPr>
        <p:grpSpPr>
          <a:xfrm>
            <a:off x="8154826" y="3096390"/>
            <a:ext cx="1299652" cy="2651951"/>
            <a:chOff x="8154826" y="3096390"/>
            <a:chExt cx="1299652" cy="2651951"/>
          </a:xfrm>
        </p:grpSpPr>
        <p:sp>
          <p:nvSpPr>
            <p:cNvPr id="1022" name="Google Shape;1022;p50"/>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0"/>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50"/>
          <p:cNvGrpSpPr/>
          <p:nvPr/>
        </p:nvGrpSpPr>
        <p:grpSpPr>
          <a:xfrm>
            <a:off x="4017428" y="2426261"/>
            <a:ext cx="1109326" cy="2740462"/>
            <a:chOff x="1985590" y="3490398"/>
            <a:chExt cx="1109326" cy="2740462"/>
          </a:xfrm>
        </p:grpSpPr>
        <p:sp>
          <p:nvSpPr>
            <p:cNvPr id="1025" name="Google Shape;1025;p50"/>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0"/>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50"/>
          <p:cNvSpPr/>
          <p:nvPr/>
        </p:nvSpPr>
        <p:spPr>
          <a:xfrm>
            <a:off x="63225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0"/>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 name="Google Shape;1030;p50"/>
          <p:cNvGrpSpPr/>
          <p:nvPr/>
        </p:nvGrpSpPr>
        <p:grpSpPr>
          <a:xfrm>
            <a:off x="-117729" y="1733810"/>
            <a:ext cx="874530" cy="1481072"/>
            <a:chOff x="-117729" y="1733810"/>
            <a:chExt cx="874530" cy="1481072"/>
          </a:xfrm>
        </p:grpSpPr>
        <p:sp>
          <p:nvSpPr>
            <p:cNvPr id="1031" name="Google Shape;1031;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50"/>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0"/>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50"/>
          <p:cNvGrpSpPr/>
          <p:nvPr/>
        </p:nvGrpSpPr>
        <p:grpSpPr>
          <a:xfrm rot="2700000" flipH="1">
            <a:off x="4317482" y="3867977"/>
            <a:ext cx="874521" cy="1481058"/>
            <a:chOff x="-117729" y="1733810"/>
            <a:chExt cx="874530" cy="1481072"/>
          </a:xfrm>
        </p:grpSpPr>
        <p:sp>
          <p:nvSpPr>
            <p:cNvPr id="1042" name="Google Shape;1042;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50"/>
          <p:cNvSpPr/>
          <p:nvPr/>
        </p:nvSpPr>
        <p:spPr>
          <a:xfrm flipH="1">
            <a:off x="19171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35"/>
        <p:cNvGrpSpPr/>
        <p:nvPr/>
      </p:nvGrpSpPr>
      <p:grpSpPr>
        <a:xfrm>
          <a:off x="0" y="0"/>
          <a:ext cx="0" cy="0"/>
          <a:chOff x="0" y="0"/>
          <a:chExt cx="0" cy="0"/>
        </a:xfrm>
      </p:grpSpPr>
      <p:sp>
        <p:nvSpPr>
          <p:cNvPr id="436" name="Google Shape;436;p25"/>
          <p:cNvSpPr txBox="1">
            <a:spLocks noGrp="1"/>
          </p:cNvSpPr>
          <p:nvPr>
            <p:ph type="subTitle" idx="1"/>
          </p:nvPr>
        </p:nvSpPr>
        <p:spPr>
          <a:xfrm>
            <a:off x="4572127" y="2617481"/>
            <a:ext cx="3858600" cy="9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5"/>
          <p:cNvSpPr txBox="1">
            <a:spLocks noGrp="1"/>
          </p:cNvSpPr>
          <p:nvPr>
            <p:ph type="title"/>
          </p:nvPr>
        </p:nvSpPr>
        <p:spPr>
          <a:xfrm>
            <a:off x="4572000" y="1558825"/>
            <a:ext cx="3858600" cy="928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38" name="Google Shape;438;p25"/>
          <p:cNvGrpSpPr/>
          <p:nvPr/>
        </p:nvGrpSpPr>
        <p:grpSpPr>
          <a:xfrm flipH="1">
            <a:off x="8279504" y="3466543"/>
            <a:ext cx="1962493" cy="2077908"/>
            <a:chOff x="-1029378" y="3466543"/>
            <a:chExt cx="1962493" cy="2077908"/>
          </a:xfrm>
        </p:grpSpPr>
        <p:sp>
          <p:nvSpPr>
            <p:cNvPr id="439" name="Google Shape;439;p25"/>
            <p:cNvSpPr/>
            <p:nvPr/>
          </p:nvSpPr>
          <p:spPr>
            <a:xfrm rot="783234">
              <a:off x="-897830" y="4010840"/>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5"/>
          <p:cNvSpPr/>
          <p:nvPr/>
        </p:nvSpPr>
        <p:spPr>
          <a:xfrm rot="9122142">
            <a:off x="4893238" y="210214"/>
            <a:ext cx="260813" cy="141719"/>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rot="1170331" flipH="1">
            <a:off x="-145048" y="4057986"/>
            <a:ext cx="1112174" cy="1527311"/>
            <a:chOff x="3708300" y="1072800"/>
            <a:chExt cx="776725" cy="1066650"/>
          </a:xfrm>
        </p:grpSpPr>
        <p:sp>
          <p:nvSpPr>
            <p:cNvPr id="443" name="Google Shape;443;p25"/>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5"/>
          <p:cNvSpPr/>
          <p:nvPr/>
        </p:nvSpPr>
        <p:spPr>
          <a:xfrm flipH="1">
            <a:off x="3131776" y="4654185"/>
            <a:ext cx="195691" cy="64977"/>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rot="5735881">
            <a:off x="227309" y="31937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8362875" y="1558827"/>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5"/>
          <p:cNvGrpSpPr/>
          <p:nvPr/>
        </p:nvGrpSpPr>
        <p:grpSpPr>
          <a:xfrm>
            <a:off x="415902" y="404799"/>
            <a:ext cx="150927" cy="143533"/>
            <a:chOff x="3716290" y="4256524"/>
            <a:chExt cx="150927" cy="143533"/>
          </a:xfrm>
        </p:grpSpPr>
        <p:sp>
          <p:nvSpPr>
            <p:cNvPr id="449" name="Google Shape;449;p25"/>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rot="3716763">
            <a:off x="5559849" y="4768937"/>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rot="3432077">
            <a:off x="1679833" y="289671"/>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rot="8517656" flipH="1">
            <a:off x="1570209" y="47850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Font typeface="Archivo Black"/>
              <a:buNone/>
              <a:defRPr sz="3000">
                <a:solidFill>
                  <a:schemeClr val="accent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6" r:id="rId5"/>
    <p:sldLayoutId id="2147483695" r:id="rId6"/>
    <p:sldLayoutId id="2147483696" r:id="rId7"/>
    <p:sldLayoutId id="214748370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55"/>
        <p:cNvGrpSpPr/>
        <p:nvPr/>
      </p:nvGrpSpPr>
      <p:grpSpPr>
        <a:xfrm>
          <a:off x="0" y="0"/>
          <a:ext cx="0" cy="0"/>
          <a:chOff x="0" y="0"/>
          <a:chExt cx="0" cy="0"/>
        </a:xfrm>
      </p:grpSpPr>
      <p:grpSp>
        <p:nvGrpSpPr>
          <p:cNvPr id="1056" name="Google Shape;1056;p54"/>
          <p:cNvGrpSpPr/>
          <p:nvPr/>
        </p:nvGrpSpPr>
        <p:grpSpPr>
          <a:xfrm>
            <a:off x="352211" y="568246"/>
            <a:ext cx="3474855" cy="3794403"/>
            <a:chOff x="352211" y="568246"/>
            <a:chExt cx="3853038" cy="3794403"/>
          </a:xfrm>
        </p:grpSpPr>
        <p:sp>
          <p:nvSpPr>
            <p:cNvPr id="1057" name="Google Shape;1057;p54"/>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54"/>
          <p:cNvSpPr txBox="1">
            <a:spLocks noGrp="1"/>
          </p:cNvSpPr>
          <p:nvPr>
            <p:ph type="ctrTitle"/>
          </p:nvPr>
        </p:nvSpPr>
        <p:spPr>
          <a:xfrm>
            <a:off x="3767200" y="1150152"/>
            <a:ext cx="4661100" cy="1883486"/>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US" sz="4400" dirty="0"/>
              <a:t>DIABETES PREDICTION OF PATIENTS</a:t>
            </a:r>
            <a:endParaRPr sz="4400" dirty="0"/>
          </a:p>
        </p:txBody>
      </p:sp>
      <p:grpSp>
        <p:nvGrpSpPr>
          <p:cNvPr id="1062" name="Google Shape;1062;p54"/>
          <p:cNvGrpSpPr/>
          <p:nvPr/>
        </p:nvGrpSpPr>
        <p:grpSpPr>
          <a:xfrm>
            <a:off x="2011921" y="1273710"/>
            <a:ext cx="874530" cy="1481072"/>
            <a:chOff x="-117729" y="1733810"/>
            <a:chExt cx="874530" cy="1481072"/>
          </a:xfrm>
        </p:grpSpPr>
        <p:sp>
          <p:nvSpPr>
            <p:cNvPr id="1063" name="Google Shape;1063;p5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54"/>
          <p:cNvGrpSpPr/>
          <p:nvPr/>
        </p:nvGrpSpPr>
        <p:grpSpPr>
          <a:xfrm>
            <a:off x="2887743" y="2397645"/>
            <a:ext cx="413267" cy="807808"/>
            <a:chOff x="2887743" y="2397645"/>
            <a:chExt cx="413267" cy="807808"/>
          </a:xfrm>
        </p:grpSpPr>
        <p:sp>
          <p:nvSpPr>
            <p:cNvPr id="1067" name="Google Shape;1067;p54"/>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54"/>
          <p:cNvGrpSpPr/>
          <p:nvPr/>
        </p:nvGrpSpPr>
        <p:grpSpPr>
          <a:xfrm>
            <a:off x="2847548" y="2309713"/>
            <a:ext cx="1168901" cy="1311737"/>
            <a:chOff x="2899562" y="2309713"/>
            <a:chExt cx="1168901" cy="1311737"/>
          </a:xfrm>
        </p:grpSpPr>
        <p:sp>
          <p:nvSpPr>
            <p:cNvPr id="1070" name="Google Shape;1070;p54"/>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54"/>
          <p:cNvGrpSpPr/>
          <p:nvPr/>
        </p:nvGrpSpPr>
        <p:grpSpPr>
          <a:xfrm flipH="1">
            <a:off x="827506" y="2416538"/>
            <a:ext cx="308584" cy="389695"/>
            <a:chOff x="3311031" y="3025663"/>
            <a:chExt cx="308584" cy="389695"/>
          </a:xfrm>
        </p:grpSpPr>
        <p:sp>
          <p:nvSpPr>
            <p:cNvPr id="1073" name="Google Shape;1073;p54"/>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54"/>
          <p:cNvGrpSpPr/>
          <p:nvPr/>
        </p:nvGrpSpPr>
        <p:grpSpPr>
          <a:xfrm>
            <a:off x="1263116" y="1786669"/>
            <a:ext cx="1817596" cy="2099350"/>
            <a:chOff x="1263116" y="1786669"/>
            <a:chExt cx="1817596" cy="2099350"/>
          </a:xfrm>
        </p:grpSpPr>
        <p:sp>
          <p:nvSpPr>
            <p:cNvPr id="1078" name="Google Shape;1078;p54"/>
            <p:cNvSpPr/>
            <p:nvPr/>
          </p:nvSpPr>
          <p:spPr>
            <a:xfrm flipH="1">
              <a:off x="1263116" y="2689756"/>
              <a:ext cx="1817596" cy="1196263"/>
            </a:xfrm>
            <a:custGeom>
              <a:avLst/>
              <a:gdLst/>
              <a:ahLst/>
              <a:cxnLst/>
              <a:rect l="l" t="t" r="r" b="b"/>
              <a:pathLst>
                <a:path w="90755" h="59731" extrusionOk="0">
                  <a:moveTo>
                    <a:pt x="43072" y="1"/>
                  </a:moveTo>
                  <a:lnTo>
                    <a:pt x="43072" y="1"/>
                  </a:lnTo>
                  <a:cubicBezTo>
                    <a:pt x="39238" y="480"/>
                    <a:pt x="35563" y="1986"/>
                    <a:pt x="32162" y="3790"/>
                  </a:cubicBezTo>
                  <a:cubicBezTo>
                    <a:pt x="31066" y="4383"/>
                    <a:pt x="29993" y="4999"/>
                    <a:pt x="28966" y="5638"/>
                  </a:cubicBezTo>
                  <a:cubicBezTo>
                    <a:pt x="25109" y="8035"/>
                    <a:pt x="21548" y="10957"/>
                    <a:pt x="18672" y="14472"/>
                  </a:cubicBezTo>
                  <a:lnTo>
                    <a:pt x="22872" y="15339"/>
                  </a:lnTo>
                  <a:cubicBezTo>
                    <a:pt x="23557" y="15476"/>
                    <a:pt x="24287" y="15636"/>
                    <a:pt x="24858" y="16070"/>
                  </a:cubicBezTo>
                  <a:cubicBezTo>
                    <a:pt x="25246" y="16366"/>
                    <a:pt x="25542" y="16823"/>
                    <a:pt x="25611" y="17302"/>
                  </a:cubicBezTo>
                  <a:cubicBezTo>
                    <a:pt x="28145" y="17964"/>
                    <a:pt x="30655" y="18649"/>
                    <a:pt x="33166" y="19402"/>
                  </a:cubicBezTo>
                  <a:cubicBezTo>
                    <a:pt x="33942" y="17416"/>
                    <a:pt x="34741" y="15430"/>
                    <a:pt x="35540" y="13445"/>
                  </a:cubicBezTo>
                  <a:cubicBezTo>
                    <a:pt x="36681" y="10683"/>
                    <a:pt x="37868" y="7921"/>
                    <a:pt x="39466" y="5410"/>
                  </a:cubicBezTo>
                  <a:cubicBezTo>
                    <a:pt x="39968" y="4611"/>
                    <a:pt x="40516" y="3812"/>
                    <a:pt x="41132" y="3082"/>
                  </a:cubicBezTo>
                  <a:cubicBezTo>
                    <a:pt x="41520" y="2580"/>
                    <a:pt x="41931" y="2123"/>
                    <a:pt x="42273" y="1598"/>
                  </a:cubicBezTo>
                  <a:cubicBezTo>
                    <a:pt x="42593" y="1096"/>
                    <a:pt x="42867" y="571"/>
                    <a:pt x="43072" y="1"/>
                  </a:cubicBezTo>
                  <a:close/>
                  <a:moveTo>
                    <a:pt x="7145" y="16412"/>
                  </a:moveTo>
                  <a:cubicBezTo>
                    <a:pt x="3311" y="23511"/>
                    <a:pt x="1" y="31180"/>
                    <a:pt x="206" y="39214"/>
                  </a:cubicBezTo>
                  <a:cubicBezTo>
                    <a:pt x="252" y="41200"/>
                    <a:pt x="526" y="43232"/>
                    <a:pt x="1325" y="45058"/>
                  </a:cubicBezTo>
                  <a:cubicBezTo>
                    <a:pt x="2831" y="48436"/>
                    <a:pt x="6072" y="50832"/>
                    <a:pt x="9610" y="51905"/>
                  </a:cubicBezTo>
                  <a:cubicBezTo>
                    <a:pt x="11019" y="52339"/>
                    <a:pt x="12492" y="52579"/>
                    <a:pt x="13957" y="52579"/>
                  </a:cubicBezTo>
                  <a:cubicBezTo>
                    <a:pt x="14962" y="52579"/>
                    <a:pt x="15963" y="52466"/>
                    <a:pt x="16937" y="52225"/>
                  </a:cubicBezTo>
                  <a:cubicBezTo>
                    <a:pt x="18352" y="51882"/>
                    <a:pt x="19699" y="51243"/>
                    <a:pt x="20863" y="50353"/>
                  </a:cubicBezTo>
                  <a:cubicBezTo>
                    <a:pt x="19197" y="49782"/>
                    <a:pt x="17554" y="49189"/>
                    <a:pt x="15887" y="48596"/>
                  </a:cubicBezTo>
                  <a:cubicBezTo>
                    <a:pt x="15111" y="48322"/>
                    <a:pt x="14312" y="48002"/>
                    <a:pt x="13833" y="47340"/>
                  </a:cubicBezTo>
                  <a:cubicBezTo>
                    <a:pt x="13514" y="46884"/>
                    <a:pt x="13399" y="46313"/>
                    <a:pt x="13285" y="45788"/>
                  </a:cubicBezTo>
                  <a:cubicBezTo>
                    <a:pt x="11414" y="36818"/>
                    <a:pt x="9519" y="27847"/>
                    <a:pt x="7647" y="18877"/>
                  </a:cubicBezTo>
                  <a:cubicBezTo>
                    <a:pt x="7488" y="18055"/>
                    <a:pt x="7305" y="17234"/>
                    <a:pt x="7145" y="16412"/>
                  </a:cubicBezTo>
                  <a:close/>
                  <a:moveTo>
                    <a:pt x="63159" y="3013"/>
                  </a:moveTo>
                  <a:cubicBezTo>
                    <a:pt x="61949" y="5228"/>
                    <a:pt x="60739" y="7419"/>
                    <a:pt x="59552" y="9656"/>
                  </a:cubicBezTo>
                  <a:cubicBezTo>
                    <a:pt x="57886" y="12851"/>
                    <a:pt x="56311" y="16092"/>
                    <a:pt x="54964" y="19448"/>
                  </a:cubicBezTo>
                  <a:cubicBezTo>
                    <a:pt x="52956" y="24492"/>
                    <a:pt x="51495" y="29810"/>
                    <a:pt x="51152" y="35197"/>
                  </a:cubicBezTo>
                  <a:cubicBezTo>
                    <a:pt x="51015" y="35151"/>
                    <a:pt x="50901" y="35106"/>
                    <a:pt x="50787" y="35083"/>
                  </a:cubicBezTo>
                  <a:cubicBezTo>
                    <a:pt x="50262" y="35699"/>
                    <a:pt x="49760" y="36338"/>
                    <a:pt x="49281" y="37000"/>
                  </a:cubicBezTo>
                  <a:cubicBezTo>
                    <a:pt x="46998" y="40150"/>
                    <a:pt x="45127" y="43620"/>
                    <a:pt x="43780" y="47272"/>
                  </a:cubicBezTo>
                  <a:cubicBezTo>
                    <a:pt x="43437" y="48185"/>
                    <a:pt x="43118" y="49121"/>
                    <a:pt x="42844" y="50056"/>
                  </a:cubicBezTo>
                  <a:cubicBezTo>
                    <a:pt x="44350" y="51015"/>
                    <a:pt x="45880" y="51928"/>
                    <a:pt x="47432" y="52795"/>
                  </a:cubicBezTo>
                  <a:cubicBezTo>
                    <a:pt x="50810" y="54713"/>
                    <a:pt x="54302" y="56379"/>
                    <a:pt x="57954" y="57612"/>
                  </a:cubicBezTo>
                  <a:cubicBezTo>
                    <a:pt x="61882" y="58926"/>
                    <a:pt x="66020" y="59731"/>
                    <a:pt x="70150" y="59731"/>
                  </a:cubicBezTo>
                  <a:cubicBezTo>
                    <a:pt x="71613" y="59731"/>
                    <a:pt x="73075" y="59630"/>
                    <a:pt x="74526" y="59415"/>
                  </a:cubicBezTo>
                  <a:cubicBezTo>
                    <a:pt x="76648" y="59095"/>
                    <a:pt x="78771" y="58525"/>
                    <a:pt x="80666" y="57475"/>
                  </a:cubicBezTo>
                  <a:cubicBezTo>
                    <a:pt x="85253" y="54872"/>
                    <a:pt x="87833" y="49691"/>
                    <a:pt x="88905" y="44533"/>
                  </a:cubicBezTo>
                  <a:cubicBezTo>
                    <a:pt x="90754" y="35768"/>
                    <a:pt x="88974" y="26318"/>
                    <a:pt x="84181" y="18740"/>
                  </a:cubicBezTo>
                  <a:cubicBezTo>
                    <a:pt x="82309" y="15750"/>
                    <a:pt x="79981" y="13079"/>
                    <a:pt x="77333" y="10774"/>
                  </a:cubicBezTo>
                  <a:cubicBezTo>
                    <a:pt x="73247" y="7213"/>
                    <a:pt x="68386" y="4543"/>
                    <a:pt x="63159" y="30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flipH="1">
              <a:off x="2130850" y="3583351"/>
              <a:ext cx="182871" cy="163685"/>
            </a:xfrm>
            <a:custGeom>
              <a:avLst/>
              <a:gdLst/>
              <a:ahLst/>
              <a:cxnLst/>
              <a:rect l="l" t="t" r="r" b="b"/>
              <a:pathLst>
                <a:path w="9131" h="8173" extrusionOk="0">
                  <a:moveTo>
                    <a:pt x="1" y="1"/>
                  </a:moveTo>
                  <a:lnTo>
                    <a:pt x="1" y="1"/>
                  </a:lnTo>
                  <a:cubicBezTo>
                    <a:pt x="594" y="2283"/>
                    <a:pt x="1119" y="4612"/>
                    <a:pt x="1553" y="6940"/>
                  </a:cubicBezTo>
                  <a:cubicBezTo>
                    <a:pt x="4064" y="7419"/>
                    <a:pt x="6597" y="7853"/>
                    <a:pt x="9131" y="8172"/>
                  </a:cubicBezTo>
                  <a:cubicBezTo>
                    <a:pt x="7579" y="7305"/>
                    <a:pt x="6049" y="6392"/>
                    <a:pt x="4543" y="5433"/>
                  </a:cubicBezTo>
                  <a:cubicBezTo>
                    <a:pt x="4817" y="4498"/>
                    <a:pt x="5136" y="3562"/>
                    <a:pt x="5479" y="2649"/>
                  </a:cubicBezTo>
                  <a:cubicBezTo>
                    <a:pt x="4452" y="1485"/>
                    <a:pt x="2968" y="754"/>
                    <a:pt x="1462" y="343"/>
                  </a:cubicBezTo>
                  <a:cubicBezTo>
                    <a:pt x="982" y="206"/>
                    <a:pt x="503" y="9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flipH="1">
              <a:off x="1888086" y="2798094"/>
              <a:ext cx="528466" cy="632689"/>
            </a:xfrm>
            <a:custGeom>
              <a:avLst/>
              <a:gdLst/>
              <a:ahLst/>
              <a:cxnLst/>
              <a:rect l="l" t="t" r="r" b="b"/>
              <a:pathLst>
                <a:path w="26387" h="31591" extrusionOk="0">
                  <a:moveTo>
                    <a:pt x="6300" y="0"/>
                  </a:moveTo>
                  <a:cubicBezTo>
                    <a:pt x="4702" y="2511"/>
                    <a:pt x="3515" y="5273"/>
                    <a:pt x="2374" y="8035"/>
                  </a:cubicBezTo>
                  <a:cubicBezTo>
                    <a:pt x="1575" y="10020"/>
                    <a:pt x="776" y="12006"/>
                    <a:pt x="0" y="13992"/>
                  </a:cubicBezTo>
                  <a:cubicBezTo>
                    <a:pt x="297" y="14083"/>
                    <a:pt x="594" y="14175"/>
                    <a:pt x="867" y="14266"/>
                  </a:cubicBezTo>
                  <a:cubicBezTo>
                    <a:pt x="1575" y="18009"/>
                    <a:pt x="2260" y="21753"/>
                    <a:pt x="2945" y="25496"/>
                  </a:cubicBezTo>
                  <a:cubicBezTo>
                    <a:pt x="6277" y="26044"/>
                    <a:pt x="9016" y="28623"/>
                    <a:pt x="12120" y="30107"/>
                  </a:cubicBezTo>
                  <a:cubicBezTo>
                    <a:pt x="13399" y="30746"/>
                    <a:pt x="14768" y="31179"/>
                    <a:pt x="16115" y="31590"/>
                  </a:cubicBezTo>
                  <a:cubicBezTo>
                    <a:pt x="16594" y="30928"/>
                    <a:pt x="17096" y="30289"/>
                    <a:pt x="17621" y="29673"/>
                  </a:cubicBezTo>
                  <a:cubicBezTo>
                    <a:pt x="17735" y="29696"/>
                    <a:pt x="17849" y="29741"/>
                    <a:pt x="17986" y="29787"/>
                  </a:cubicBezTo>
                  <a:cubicBezTo>
                    <a:pt x="18329" y="24400"/>
                    <a:pt x="19790" y="19082"/>
                    <a:pt x="21798" y="14038"/>
                  </a:cubicBezTo>
                  <a:cubicBezTo>
                    <a:pt x="23145" y="10682"/>
                    <a:pt x="24720" y="7441"/>
                    <a:pt x="26386" y="4246"/>
                  </a:cubicBezTo>
                  <a:lnTo>
                    <a:pt x="26386" y="4246"/>
                  </a:lnTo>
                  <a:cubicBezTo>
                    <a:pt x="24857" y="5159"/>
                    <a:pt x="23099" y="5729"/>
                    <a:pt x="21342" y="5980"/>
                  </a:cubicBezTo>
                  <a:cubicBezTo>
                    <a:pt x="20391" y="6120"/>
                    <a:pt x="19434" y="6179"/>
                    <a:pt x="18476" y="6179"/>
                  </a:cubicBezTo>
                  <a:cubicBezTo>
                    <a:pt x="16925" y="6179"/>
                    <a:pt x="15370" y="6023"/>
                    <a:pt x="13832" y="5798"/>
                  </a:cubicBezTo>
                  <a:cubicBezTo>
                    <a:pt x="12486" y="5615"/>
                    <a:pt x="11116" y="5364"/>
                    <a:pt x="9952" y="4679"/>
                  </a:cubicBezTo>
                  <a:cubicBezTo>
                    <a:pt x="8194" y="3675"/>
                    <a:pt x="7076" y="1895"/>
                    <a:pt x="6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flipH="1">
              <a:off x="2267450" y="2965627"/>
              <a:ext cx="679333" cy="861683"/>
            </a:xfrm>
            <a:custGeom>
              <a:avLst/>
              <a:gdLst/>
              <a:ahLst/>
              <a:cxnLst/>
              <a:rect l="l" t="t" r="r" b="b"/>
              <a:pathLst>
                <a:path w="33920" h="43025" extrusionOk="0">
                  <a:moveTo>
                    <a:pt x="1005" y="1"/>
                  </a:moveTo>
                  <a:cubicBezTo>
                    <a:pt x="937" y="1"/>
                    <a:pt x="868" y="3"/>
                    <a:pt x="800" y="11"/>
                  </a:cubicBezTo>
                  <a:cubicBezTo>
                    <a:pt x="571" y="11"/>
                    <a:pt x="297" y="34"/>
                    <a:pt x="161" y="239"/>
                  </a:cubicBezTo>
                  <a:cubicBezTo>
                    <a:pt x="1" y="422"/>
                    <a:pt x="46" y="673"/>
                    <a:pt x="92" y="901"/>
                  </a:cubicBezTo>
                  <a:cubicBezTo>
                    <a:pt x="206" y="1495"/>
                    <a:pt x="343" y="2065"/>
                    <a:pt x="457" y="2636"/>
                  </a:cubicBezTo>
                  <a:cubicBezTo>
                    <a:pt x="617" y="3458"/>
                    <a:pt x="800" y="4279"/>
                    <a:pt x="959" y="5101"/>
                  </a:cubicBezTo>
                  <a:cubicBezTo>
                    <a:pt x="2831" y="14071"/>
                    <a:pt x="4703" y="23042"/>
                    <a:pt x="6597" y="32012"/>
                  </a:cubicBezTo>
                  <a:cubicBezTo>
                    <a:pt x="6711" y="32537"/>
                    <a:pt x="6826" y="33108"/>
                    <a:pt x="7145" y="33564"/>
                  </a:cubicBezTo>
                  <a:cubicBezTo>
                    <a:pt x="7624" y="34226"/>
                    <a:pt x="8423" y="34546"/>
                    <a:pt x="9199" y="34820"/>
                  </a:cubicBezTo>
                  <a:cubicBezTo>
                    <a:pt x="10866" y="35413"/>
                    <a:pt x="12509" y="36006"/>
                    <a:pt x="14175" y="36577"/>
                  </a:cubicBezTo>
                  <a:cubicBezTo>
                    <a:pt x="20247" y="38745"/>
                    <a:pt x="26318" y="40845"/>
                    <a:pt x="32413" y="42877"/>
                  </a:cubicBezTo>
                  <a:cubicBezTo>
                    <a:pt x="32641" y="42960"/>
                    <a:pt x="32913" y="43024"/>
                    <a:pt x="33160" y="43024"/>
                  </a:cubicBezTo>
                  <a:cubicBezTo>
                    <a:pt x="33455" y="43024"/>
                    <a:pt x="33716" y="42932"/>
                    <a:pt x="33828" y="42671"/>
                  </a:cubicBezTo>
                  <a:cubicBezTo>
                    <a:pt x="33919" y="42489"/>
                    <a:pt x="33896" y="42261"/>
                    <a:pt x="33873" y="42055"/>
                  </a:cubicBezTo>
                  <a:cubicBezTo>
                    <a:pt x="33668" y="40640"/>
                    <a:pt x="33440" y="39202"/>
                    <a:pt x="33166" y="37787"/>
                  </a:cubicBezTo>
                  <a:cubicBezTo>
                    <a:pt x="32732" y="35459"/>
                    <a:pt x="32207" y="33130"/>
                    <a:pt x="31614" y="30848"/>
                  </a:cubicBezTo>
                  <a:cubicBezTo>
                    <a:pt x="30336" y="30597"/>
                    <a:pt x="29035" y="30460"/>
                    <a:pt x="27756" y="30209"/>
                  </a:cubicBezTo>
                  <a:cubicBezTo>
                    <a:pt x="25474" y="29775"/>
                    <a:pt x="23260" y="29022"/>
                    <a:pt x="21183" y="27949"/>
                  </a:cubicBezTo>
                  <a:cubicBezTo>
                    <a:pt x="20566" y="27652"/>
                    <a:pt x="19973" y="27287"/>
                    <a:pt x="19585" y="26739"/>
                  </a:cubicBezTo>
                  <a:cubicBezTo>
                    <a:pt x="19265" y="26260"/>
                    <a:pt x="19151" y="25598"/>
                    <a:pt x="19379" y="25096"/>
                  </a:cubicBezTo>
                  <a:cubicBezTo>
                    <a:pt x="19242" y="24982"/>
                    <a:pt x="19106" y="24845"/>
                    <a:pt x="18969" y="24708"/>
                  </a:cubicBezTo>
                  <a:cubicBezTo>
                    <a:pt x="18672" y="24366"/>
                    <a:pt x="18375" y="23955"/>
                    <a:pt x="18444" y="23498"/>
                  </a:cubicBezTo>
                  <a:cubicBezTo>
                    <a:pt x="18489" y="23179"/>
                    <a:pt x="18695" y="22928"/>
                    <a:pt x="18923" y="22722"/>
                  </a:cubicBezTo>
                  <a:cubicBezTo>
                    <a:pt x="18786" y="22562"/>
                    <a:pt x="18649" y="22380"/>
                    <a:pt x="18535" y="22220"/>
                  </a:cubicBezTo>
                  <a:cubicBezTo>
                    <a:pt x="18421" y="22037"/>
                    <a:pt x="18329" y="21855"/>
                    <a:pt x="18352" y="21649"/>
                  </a:cubicBezTo>
                  <a:cubicBezTo>
                    <a:pt x="18352" y="21284"/>
                    <a:pt x="18695" y="21056"/>
                    <a:pt x="19037" y="20896"/>
                  </a:cubicBezTo>
                  <a:cubicBezTo>
                    <a:pt x="18991" y="20850"/>
                    <a:pt x="18946" y="20782"/>
                    <a:pt x="18900" y="20736"/>
                  </a:cubicBezTo>
                  <a:cubicBezTo>
                    <a:pt x="18603" y="20417"/>
                    <a:pt x="18421" y="19846"/>
                    <a:pt x="18809" y="19641"/>
                  </a:cubicBezTo>
                  <a:cubicBezTo>
                    <a:pt x="18881" y="19597"/>
                    <a:pt x="18972" y="19581"/>
                    <a:pt x="19069" y="19581"/>
                  </a:cubicBezTo>
                  <a:cubicBezTo>
                    <a:pt x="19126" y="19581"/>
                    <a:pt x="19184" y="19587"/>
                    <a:pt x="19242" y="19595"/>
                  </a:cubicBezTo>
                  <a:cubicBezTo>
                    <a:pt x="22532" y="19843"/>
                    <a:pt x="25785" y="20673"/>
                    <a:pt x="29067" y="20673"/>
                  </a:cubicBezTo>
                  <a:cubicBezTo>
                    <a:pt x="29406" y="20673"/>
                    <a:pt x="29745" y="20664"/>
                    <a:pt x="30084" y="20645"/>
                  </a:cubicBezTo>
                  <a:cubicBezTo>
                    <a:pt x="29856" y="19481"/>
                    <a:pt x="29651" y="18294"/>
                    <a:pt x="29423" y="17130"/>
                  </a:cubicBezTo>
                  <a:cubicBezTo>
                    <a:pt x="28738" y="13387"/>
                    <a:pt x="28053" y="9643"/>
                    <a:pt x="27345" y="5900"/>
                  </a:cubicBezTo>
                  <a:cubicBezTo>
                    <a:pt x="27072" y="5809"/>
                    <a:pt x="26775" y="5717"/>
                    <a:pt x="26478" y="5626"/>
                  </a:cubicBezTo>
                  <a:cubicBezTo>
                    <a:pt x="23967" y="4873"/>
                    <a:pt x="21457" y="4188"/>
                    <a:pt x="18923" y="3526"/>
                  </a:cubicBezTo>
                  <a:cubicBezTo>
                    <a:pt x="14814" y="2476"/>
                    <a:pt x="10660" y="1540"/>
                    <a:pt x="6483" y="764"/>
                  </a:cubicBezTo>
                  <a:cubicBezTo>
                    <a:pt x="5753" y="627"/>
                    <a:pt x="4999" y="490"/>
                    <a:pt x="4246" y="376"/>
                  </a:cubicBezTo>
                  <a:cubicBezTo>
                    <a:pt x="3310" y="194"/>
                    <a:pt x="2352" y="57"/>
                    <a:pt x="1416" y="11"/>
                  </a:cubicBezTo>
                  <a:cubicBezTo>
                    <a:pt x="1279" y="11"/>
                    <a:pt x="1142"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flipH="1">
              <a:off x="2567816" y="2962563"/>
              <a:ext cx="249142" cy="73701"/>
            </a:xfrm>
            <a:custGeom>
              <a:avLst/>
              <a:gdLst/>
              <a:ahLst/>
              <a:cxnLst/>
              <a:rect l="l" t="t" r="r" b="b"/>
              <a:pathLst>
                <a:path w="12440" h="3680" extrusionOk="0">
                  <a:moveTo>
                    <a:pt x="1173" y="0"/>
                  </a:moveTo>
                  <a:cubicBezTo>
                    <a:pt x="931" y="0"/>
                    <a:pt x="696" y="38"/>
                    <a:pt x="479" y="141"/>
                  </a:cubicBezTo>
                  <a:cubicBezTo>
                    <a:pt x="206" y="301"/>
                    <a:pt x="23" y="621"/>
                    <a:pt x="0" y="917"/>
                  </a:cubicBezTo>
                  <a:cubicBezTo>
                    <a:pt x="4177" y="1693"/>
                    <a:pt x="8331" y="2629"/>
                    <a:pt x="12440" y="3679"/>
                  </a:cubicBezTo>
                  <a:cubicBezTo>
                    <a:pt x="12371" y="3200"/>
                    <a:pt x="12075" y="2743"/>
                    <a:pt x="11687" y="2447"/>
                  </a:cubicBezTo>
                  <a:cubicBezTo>
                    <a:pt x="11116" y="2013"/>
                    <a:pt x="10386" y="1853"/>
                    <a:pt x="9701" y="1716"/>
                  </a:cubicBezTo>
                  <a:cubicBezTo>
                    <a:pt x="8309" y="1419"/>
                    <a:pt x="6893" y="1123"/>
                    <a:pt x="5501" y="849"/>
                  </a:cubicBezTo>
                  <a:lnTo>
                    <a:pt x="2511" y="210"/>
                  </a:lnTo>
                  <a:cubicBezTo>
                    <a:pt x="2351" y="187"/>
                    <a:pt x="2191" y="141"/>
                    <a:pt x="2054" y="118"/>
                  </a:cubicBezTo>
                  <a:cubicBezTo>
                    <a:pt x="1767" y="56"/>
                    <a:pt x="1465" y="0"/>
                    <a:pt x="1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flipH="1">
              <a:off x="1309347" y="1786669"/>
              <a:ext cx="1332550" cy="1118976"/>
            </a:xfrm>
            <a:custGeom>
              <a:avLst/>
              <a:gdLst/>
              <a:ahLst/>
              <a:cxnLst/>
              <a:rect l="l" t="t" r="r" b="b"/>
              <a:pathLst>
                <a:path w="66536" h="55872" extrusionOk="0">
                  <a:moveTo>
                    <a:pt x="28883" y="0"/>
                  </a:moveTo>
                  <a:cubicBezTo>
                    <a:pt x="26130" y="0"/>
                    <a:pt x="23375" y="627"/>
                    <a:pt x="20908" y="1867"/>
                  </a:cubicBezTo>
                  <a:cubicBezTo>
                    <a:pt x="16366" y="4126"/>
                    <a:pt x="12897" y="8440"/>
                    <a:pt x="11641" y="13348"/>
                  </a:cubicBezTo>
                  <a:cubicBezTo>
                    <a:pt x="10842" y="16429"/>
                    <a:pt x="10888" y="19739"/>
                    <a:pt x="9724" y="22683"/>
                  </a:cubicBezTo>
                  <a:cubicBezTo>
                    <a:pt x="7989" y="27111"/>
                    <a:pt x="3789" y="30215"/>
                    <a:pt x="2100" y="34644"/>
                  </a:cubicBezTo>
                  <a:cubicBezTo>
                    <a:pt x="0" y="40236"/>
                    <a:pt x="2557" y="46764"/>
                    <a:pt x="7053" y="50735"/>
                  </a:cubicBezTo>
                  <a:cubicBezTo>
                    <a:pt x="8080" y="50096"/>
                    <a:pt x="9153" y="49480"/>
                    <a:pt x="10249" y="48887"/>
                  </a:cubicBezTo>
                  <a:cubicBezTo>
                    <a:pt x="13650" y="47083"/>
                    <a:pt x="17325" y="45577"/>
                    <a:pt x="21159" y="45098"/>
                  </a:cubicBezTo>
                  <a:cubicBezTo>
                    <a:pt x="21524" y="44162"/>
                    <a:pt x="21730" y="43157"/>
                    <a:pt x="21913" y="42153"/>
                  </a:cubicBezTo>
                  <a:cubicBezTo>
                    <a:pt x="19881" y="41834"/>
                    <a:pt x="17850" y="41309"/>
                    <a:pt x="16092" y="40236"/>
                  </a:cubicBezTo>
                  <a:cubicBezTo>
                    <a:pt x="13193" y="38433"/>
                    <a:pt x="11299" y="35100"/>
                    <a:pt x="11230" y="31699"/>
                  </a:cubicBezTo>
                  <a:cubicBezTo>
                    <a:pt x="11185" y="30010"/>
                    <a:pt x="11573" y="28344"/>
                    <a:pt x="11961" y="26700"/>
                  </a:cubicBezTo>
                  <a:cubicBezTo>
                    <a:pt x="12531" y="24167"/>
                    <a:pt x="13125" y="21633"/>
                    <a:pt x="13764" y="19100"/>
                  </a:cubicBezTo>
                  <a:cubicBezTo>
                    <a:pt x="14220" y="17342"/>
                    <a:pt x="14723" y="15562"/>
                    <a:pt x="15636" y="14010"/>
                  </a:cubicBezTo>
                  <a:cubicBezTo>
                    <a:pt x="17096" y="11544"/>
                    <a:pt x="19584" y="9764"/>
                    <a:pt x="22323" y="8965"/>
                  </a:cubicBezTo>
                  <a:cubicBezTo>
                    <a:pt x="23620" y="8581"/>
                    <a:pt x="24975" y="8402"/>
                    <a:pt x="26334" y="8402"/>
                  </a:cubicBezTo>
                  <a:cubicBezTo>
                    <a:pt x="27799" y="8402"/>
                    <a:pt x="29269" y="8609"/>
                    <a:pt x="30677" y="8988"/>
                  </a:cubicBezTo>
                  <a:cubicBezTo>
                    <a:pt x="30723" y="9011"/>
                    <a:pt x="30746" y="9011"/>
                    <a:pt x="30769" y="9034"/>
                  </a:cubicBezTo>
                  <a:cubicBezTo>
                    <a:pt x="30426" y="10654"/>
                    <a:pt x="30655" y="12412"/>
                    <a:pt x="31385" y="13918"/>
                  </a:cubicBezTo>
                  <a:cubicBezTo>
                    <a:pt x="33006" y="17137"/>
                    <a:pt x="36680" y="18826"/>
                    <a:pt x="38575" y="21861"/>
                  </a:cubicBezTo>
                  <a:cubicBezTo>
                    <a:pt x="39648" y="23596"/>
                    <a:pt x="40059" y="25719"/>
                    <a:pt x="39739" y="27750"/>
                  </a:cubicBezTo>
                  <a:cubicBezTo>
                    <a:pt x="40841" y="26442"/>
                    <a:pt x="42557" y="25740"/>
                    <a:pt x="44262" y="25740"/>
                  </a:cubicBezTo>
                  <a:cubicBezTo>
                    <a:pt x="45383" y="25740"/>
                    <a:pt x="46499" y="26044"/>
                    <a:pt x="47431" y="26678"/>
                  </a:cubicBezTo>
                  <a:cubicBezTo>
                    <a:pt x="48002" y="27066"/>
                    <a:pt x="48504" y="27568"/>
                    <a:pt x="48801" y="28184"/>
                  </a:cubicBezTo>
                  <a:cubicBezTo>
                    <a:pt x="49668" y="30010"/>
                    <a:pt x="48344" y="32270"/>
                    <a:pt x="46495" y="33091"/>
                  </a:cubicBezTo>
                  <a:cubicBezTo>
                    <a:pt x="45651" y="33456"/>
                    <a:pt x="44750" y="33597"/>
                    <a:pt x="43833" y="33597"/>
                  </a:cubicBezTo>
                  <a:cubicBezTo>
                    <a:pt x="42741" y="33597"/>
                    <a:pt x="41627" y="33398"/>
                    <a:pt x="40561" y="33137"/>
                  </a:cubicBezTo>
                  <a:lnTo>
                    <a:pt x="40561" y="33137"/>
                  </a:lnTo>
                  <a:cubicBezTo>
                    <a:pt x="40104" y="38136"/>
                    <a:pt x="40333" y="43226"/>
                    <a:pt x="41200" y="48110"/>
                  </a:cubicBezTo>
                  <a:lnTo>
                    <a:pt x="41246" y="48110"/>
                  </a:lnTo>
                  <a:cubicBezTo>
                    <a:pt x="46473" y="49640"/>
                    <a:pt x="51334" y="52310"/>
                    <a:pt x="55420" y="55871"/>
                  </a:cubicBezTo>
                  <a:cubicBezTo>
                    <a:pt x="59643" y="52653"/>
                    <a:pt x="62998" y="48293"/>
                    <a:pt x="64641" y="43272"/>
                  </a:cubicBezTo>
                  <a:cubicBezTo>
                    <a:pt x="66536" y="37520"/>
                    <a:pt x="66034" y="30946"/>
                    <a:pt x="62861" y="25787"/>
                  </a:cubicBezTo>
                  <a:cubicBezTo>
                    <a:pt x="61583" y="23733"/>
                    <a:pt x="59917" y="21907"/>
                    <a:pt x="58844" y="19739"/>
                  </a:cubicBezTo>
                  <a:cubicBezTo>
                    <a:pt x="57383" y="16886"/>
                    <a:pt x="57063" y="13599"/>
                    <a:pt x="55991" y="10586"/>
                  </a:cubicBezTo>
                  <a:cubicBezTo>
                    <a:pt x="54712" y="6934"/>
                    <a:pt x="52293" y="3624"/>
                    <a:pt x="48938" y="1707"/>
                  </a:cubicBezTo>
                  <a:cubicBezTo>
                    <a:pt x="47063" y="648"/>
                    <a:pt x="44888" y="67"/>
                    <a:pt x="42733" y="67"/>
                  </a:cubicBezTo>
                  <a:cubicBezTo>
                    <a:pt x="41032" y="67"/>
                    <a:pt x="39342" y="429"/>
                    <a:pt x="37822" y="1205"/>
                  </a:cubicBezTo>
                  <a:cubicBezTo>
                    <a:pt x="37479" y="1387"/>
                    <a:pt x="37114" y="1593"/>
                    <a:pt x="36726" y="1615"/>
                  </a:cubicBezTo>
                  <a:cubicBezTo>
                    <a:pt x="36702" y="1617"/>
                    <a:pt x="36679" y="1618"/>
                    <a:pt x="36655" y="1618"/>
                  </a:cubicBezTo>
                  <a:cubicBezTo>
                    <a:pt x="36314" y="1618"/>
                    <a:pt x="35974" y="1470"/>
                    <a:pt x="35653" y="1342"/>
                  </a:cubicBezTo>
                  <a:cubicBezTo>
                    <a:pt x="33515" y="444"/>
                    <a:pt x="31200" y="0"/>
                    <a:pt x="28883" y="0"/>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flipH="1">
              <a:off x="2766643" y="2564517"/>
              <a:ext cx="289377" cy="390416"/>
            </a:xfrm>
            <a:custGeom>
              <a:avLst/>
              <a:gdLst/>
              <a:ahLst/>
              <a:cxnLst/>
              <a:rect l="l" t="t" r="r" b="b"/>
              <a:pathLst>
                <a:path w="14449" h="19494" extrusionOk="0">
                  <a:moveTo>
                    <a:pt x="12760" y="0"/>
                  </a:moveTo>
                  <a:cubicBezTo>
                    <a:pt x="11756" y="1324"/>
                    <a:pt x="10751" y="2648"/>
                    <a:pt x="9747" y="3995"/>
                  </a:cubicBezTo>
                  <a:cubicBezTo>
                    <a:pt x="9313" y="4565"/>
                    <a:pt x="8880" y="5159"/>
                    <a:pt x="8446" y="5730"/>
                  </a:cubicBezTo>
                  <a:cubicBezTo>
                    <a:pt x="8948" y="6186"/>
                    <a:pt x="9405" y="6711"/>
                    <a:pt x="9747" y="7282"/>
                  </a:cubicBezTo>
                  <a:cubicBezTo>
                    <a:pt x="10158" y="6780"/>
                    <a:pt x="10546" y="6277"/>
                    <a:pt x="10934" y="5752"/>
                  </a:cubicBezTo>
                  <a:cubicBezTo>
                    <a:pt x="10979" y="5684"/>
                    <a:pt x="11025" y="5638"/>
                    <a:pt x="11094" y="5570"/>
                  </a:cubicBezTo>
                  <a:cubicBezTo>
                    <a:pt x="12235" y="4018"/>
                    <a:pt x="13308" y="2420"/>
                    <a:pt x="14449" y="868"/>
                  </a:cubicBezTo>
                  <a:cubicBezTo>
                    <a:pt x="13901" y="548"/>
                    <a:pt x="13330" y="252"/>
                    <a:pt x="12760" y="0"/>
                  </a:cubicBezTo>
                  <a:close/>
                  <a:moveTo>
                    <a:pt x="2283" y="14472"/>
                  </a:moveTo>
                  <a:cubicBezTo>
                    <a:pt x="1621" y="15430"/>
                    <a:pt x="982" y="16412"/>
                    <a:pt x="320" y="17370"/>
                  </a:cubicBezTo>
                  <a:cubicBezTo>
                    <a:pt x="206" y="18078"/>
                    <a:pt x="115" y="18786"/>
                    <a:pt x="0" y="19493"/>
                  </a:cubicBezTo>
                  <a:cubicBezTo>
                    <a:pt x="662" y="19037"/>
                    <a:pt x="1347" y="18603"/>
                    <a:pt x="1895" y="18147"/>
                  </a:cubicBezTo>
                  <a:cubicBezTo>
                    <a:pt x="2443" y="17530"/>
                    <a:pt x="2945" y="16914"/>
                    <a:pt x="3424" y="16252"/>
                  </a:cubicBezTo>
                  <a:cubicBezTo>
                    <a:pt x="3401" y="16229"/>
                    <a:pt x="3379" y="16206"/>
                    <a:pt x="3356" y="16161"/>
                  </a:cubicBezTo>
                  <a:cubicBezTo>
                    <a:pt x="2922" y="15659"/>
                    <a:pt x="2511" y="15111"/>
                    <a:pt x="2283" y="144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flipH="1">
              <a:off x="1647111" y="1954923"/>
              <a:ext cx="1368679" cy="1681649"/>
            </a:xfrm>
            <a:custGeom>
              <a:avLst/>
              <a:gdLst/>
              <a:ahLst/>
              <a:cxnLst/>
              <a:rect l="l" t="t" r="r" b="b"/>
              <a:pathLst>
                <a:path w="68340" h="83967" extrusionOk="0">
                  <a:moveTo>
                    <a:pt x="45005" y="0"/>
                  </a:moveTo>
                  <a:cubicBezTo>
                    <a:pt x="43646" y="0"/>
                    <a:pt x="42291" y="179"/>
                    <a:pt x="40994" y="563"/>
                  </a:cubicBezTo>
                  <a:cubicBezTo>
                    <a:pt x="38255" y="1362"/>
                    <a:pt x="35767" y="3142"/>
                    <a:pt x="34307" y="5608"/>
                  </a:cubicBezTo>
                  <a:cubicBezTo>
                    <a:pt x="33394" y="7160"/>
                    <a:pt x="32891" y="8940"/>
                    <a:pt x="32435" y="10698"/>
                  </a:cubicBezTo>
                  <a:cubicBezTo>
                    <a:pt x="31796" y="13231"/>
                    <a:pt x="31202" y="15765"/>
                    <a:pt x="30632" y="18298"/>
                  </a:cubicBezTo>
                  <a:cubicBezTo>
                    <a:pt x="30244" y="19942"/>
                    <a:pt x="29856" y="21608"/>
                    <a:pt x="29901" y="23297"/>
                  </a:cubicBezTo>
                  <a:cubicBezTo>
                    <a:pt x="29970" y="26698"/>
                    <a:pt x="31864" y="30031"/>
                    <a:pt x="34763" y="31834"/>
                  </a:cubicBezTo>
                  <a:cubicBezTo>
                    <a:pt x="36521" y="32907"/>
                    <a:pt x="38552" y="33432"/>
                    <a:pt x="40584" y="33751"/>
                  </a:cubicBezTo>
                  <a:cubicBezTo>
                    <a:pt x="40401" y="34755"/>
                    <a:pt x="40195" y="35760"/>
                    <a:pt x="39830" y="36696"/>
                  </a:cubicBezTo>
                  <a:cubicBezTo>
                    <a:pt x="39625" y="37266"/>
                    <a:pt x="39351" y="37791"/>
                    <a:pt x="39031" y="38293"/>
                  </a:cubicBezTo>
                  <a:cubicBezTo>
                    <a:pt x="38689" y="38818"/>
                    <a:pt x="38278" y="39275"/>
                    <a:pt x="37890" y="39777"/>
                  </a:cubicBezTo>
                  <a:cubicBezTo>
                    <a:pt x="37274" y="40507"/>
                    <a:pt x="36726" y="41306"/>
                    <a:pt x="36224" y="42105"/>
                  </a:cubicBezTo>
                  <a:cubicBezTo>
                    <a:pt x="37000" y="44000"/>
                    <a:pt x="38118" y="45780"/>
                    <a:pt x="39876" y="46784"/>
                  </a:cubicBezTo>
                  <a:cubicBezTo>
                    <a:pt x="41040" y="47469"/>
                    <a:pt x="42410" y="47720"/>
                    <a:pt x="43756" y="47903"/>
                  </a:cubicBezTo>
                  <a:cubicBezTo>
                    <a:pt x="45294" y="48128"/>
                    <a:pt x="46849" y="48284"/>
                    <a:pt x="48400" y="48284"/>
                  </a:cubicBezTo>
                  <a:cubicBezTo>
                    <a:pt x="49358" y="48284"/>
                    <a:pt x="50315" y="48225"/>
                    <a:pt x="51266" y="48085"/>
                  </a:cubicBezTo>
                  <a:cubicBezTo>
                    <a:pt x="53023" y="47834"/>
                    <a:pt x="54781" y="47264"/>
                    <a:pt x="56310" y="46351"/>
                  </a:cubicBezTo>
                  <a:cubicBezTo>
                    <a:pt x="57497" y="44114"/>
                    <a:pt x="58707" y="41923"/>
                    <a:pt x="59917" y="39708"/>
                  </a:cubicBezTo>
                  <a:lnTo>
                    <a:pt x="59871" y="39708"/>
                  </a:lnTo>
                  <a:cubicBezTo>
                    <a:pt x="59004" y="34824"/>
                    <a:pt x="58775" y="29734"/>
                    <a:pt x="59232" y="24735"/>
                  </a:cubicBezTo>
                  <a:lnTo>
                    <a:pt x="59232" y="24735"/>
                  </a:lnTo>
                  <a:cubicBezTo>
                    <a:pt x="60298" y="24996"/>
                    <a:pt x="61412" y="25195"/>
                    <a:pt x="62504" y="25195"/>
                  </a:cubicBezTo>
                  <a:cubicBezTo>
                    <a:pt x="63421" y="25195"/>
                    <a:pt x="64322" y="25054"/>
                    <a:pt x="65166" y="24689"/>
                  </a:cubicBezTo>
                  <a:cubicBezTo>
                    <a:pt x="67015" y="23868"/>
                    <a:pt x="68339" y="21608"/>
                    <a:pt x="67472" y="19782"/>
                  </a:cubicBezTo>
                  <a:cubicBezTo>
                    <a:pt x="67175" y="19166"/>
                    <a:pt x="66673" y="18664"/>
                    <a:pt x="66102" y="18276"/>
                  </a:cubicBezTo>
                  <a:cubicBezTo>
                    <a:pt x="65170" y="17642"/>
                    <a:pt x="64054" y="17338"/>
                    <a:pt x="62933" y="17338"/>
                  </a:cubicBezTo>
                  <a:cubicBezTo>
                    <a:pt x="61228" y="17338"/>
                    <a:pt x="59512" y="18040"/>
                    <a:pt x="58410" y="19348"/>
                  </a:cubicBezTo>
                  <a:cubicBezTo>
                    <a:pt x="58730" y="17340"/>
                    <a:pt x="58319" y="15194"/>
                    <a:pt x="57246" y="13459"/>
                  </a:cubicBezTo>
                  <a:cubicBezTo>
                    <a:pt x="55351" y="10424"/>
                    <a:pt x="51677" y="8735"/>
                    <a:pt x="50056" y="5516"/>
                  </a:cubicBezTo>
                  <a:cubicBezTo>
                    <a:pt x="49326" y="4010"/>
                    <a:pt x="49097" y="2252"/>
                    <a:pt x="49440" y="632"/>
                  </a:cubicBezTo>
                  <a:cubicBezTo>
                    <a:pt x="49417" y="609"/>
                    <a:pt x="49394" y="609"/>
                    <a:pt x="49348" y="586"/>
                  </a:cubicBezTo>
                  <a:cubicBezTo>
                    <a:pt x="49348" y="609"/>
                    <a:pt x="49326" y="609"/>
                    <a:pt x="49326" y="609"/>
                  </a:cubicBezTo>
                  <a:cubicBezTo>
                    <a:pt x="49326" y="609"/>
                    <a:pt x="49326" y="586"/>
                    <a:pt x="49348" y="586"/>
                  </a:cubicBezTo>
                  <a:cubicBezTo>
                    <a:pt x="47940" y="207"/>
                    <a:pt x="46470" y="0"/>
                    <a:pt x="45005" y="0"/>
                  </a:cubicBezTo>
                  <a:close/>
                  <a:moveTo>
                    <a:pt x="6129" y="32979"/>
                  </a:moveTo>
                  <a:cubicBezTo>
                    <a:pt x="6072" y="32979"/>
                    <a:pt x="6015" y="32985"/>
                    <a:pt x="5958" y="32998"/>
                  </a:cubicBezTo>
                  <a:cubicBezTo>
                    <a:pt x="5638" y="33066"/>
                    <a:pt x="5410" y="33340"/>
                    <a:pt x="5273" y="33614"/>
                  </a:cubicBezTo>
                  <a:cubicBezTo>
                    <a:pt x="4999" y="34162"/>
                    <a:pt x="5022" y="34801"/>
                    <a:pt x="5296" y="35326"/>
                  </a:cubicBezTo>
                  <a:cubicBezTo>
                    <a:pt x="5136" y="35258"/>
                    <a:pt x="4999" y="35212"/>
                    <a:pt x="4839" y="35166"/>
                  </a:cubicBezTo>
                  <a:cubicBezTo>
                    <a:pt x="4765" y="35154"/>
                    <a:pt x="4688" y="35147"/>
                    <a:pt x="4611" y="35147"/>
                  </a:cubicBezTo>
                  <a:cubicBezTo>
                    <a:pt x="4263" y="35147"/>
                    <a:pt x="3908" y="35278"/>
                    <a:pt x="3721" y="35577"/>
                  </a:cubicBezTo>
                  <a:cubicBezTo>
                    <a:pt x="3447" y="36011"/>
                    <a:pt x="3652" y="36627"/>
                    <a:pt x="3903" y="37084"/>
                  </a:cubicBezTo>
                  <a:cubicBezTo>
                    <a:pt x="3972" y="37198"/>
                    <a:pt x="4040" y="37335"/>
                    <a:pt x="4109" y="37449"/>
                  </a:cubicBezTo>
                  <a:lnTo>
                    <a:pt x="3972" y="37517"/>
                  </a:lnTo>
                  <a:cubicBezTo>
                    <a:pt x="3845" y="37449"/>
                    <a:pt x="3710" y="37418"/>
                    <a:pt x="3574" y="37418"/>
                  </a:cubicBezTo>
                  <a:cubicBezTo>
                    <a:pt x="3073" y="37418"/>
                    <a:pt x="2558" y="37836"/>
                    <a:pt x="2397" y="38339"/>
                  </a:cubicBezTo>
                  <a:cubicBezTo>
                    <a:pt x="2214" y="38955"/>
                    <a:pt x="2374" y="39594"/>
                    <a:pt x="2602" y="40211"/>
                  </a:cubicBezTo>
                  <a:lnTo>
                    <a:pt x="2534" y="40233"/>
                  </a:lnTo>
                  <a:cubicBezTo>
                    <a:pt x="1986" y="40325"/>
                    <a:pt x="1415" y="40599"/>
                    <a:pt x="1164" y="41101"/>
                  </a:cubicBezTo>
                  <a:cubicBezTo>
                    <a:pt x="982" y="41512"/>
                    <a:pt x="1004" y="41945"/>
                    <a:pt x="1141" y="42379"/>
                  </a:cubicBezTo>
                  <a:lnTo>
                    <a:pt x="1027" y="42402"/>
                  </a:lnTo>
                  <a:cubicBezTo>
                    <a:pt x="297" y="42744"/>
                    <a:pt x="0" y="43703"/>
                    <a:pt x="160" y="44502"/>
                  </a:cubicBezTo>
                  <a:cubicBezTo>
                    <a:pt x="183" y="44639"/>
                    <a:pt x="228" y="44776"/>
                    <a:pt x="274" y="44913"/>
                  </a:cubicBezTo>
                  <a:cubicBezTo>
                    <a:pt x="502" y="45552"/>
                    <a:pt x="913" y="46100"/>
                    <a:pt x="1347" y="46602"/>
                  </a:cubicBezTo>
                  <a:cubicBezTo>
                    <a:pt x="1370" y="46647"/>
                    <a:pt x="1392" y="46670"/>
                    <a:pt x="1415" y="46693"/>
                  </a:cubicBezTo>
                  <a:cubicBezTo>
                    <a:pt x="1963" y="47355"/>
                    <a:pt x="2579" y="47994"/>
                    <a:pt x="3378" y="48336"/>
                  </a:cubicBezTo>
                  <a:cubicBezTo>
                    <a:pt x="3549" y="48405"/>
                    <a:pt x="3755" y="48456"/>
                    <a:pt x="3955" y="48456"/>
                  </a:cubicBezTo>
                  <a:cubicBezTo>
                    <a:pt x="4154" y="48456"/>
                    <a:pt x="4348" y="48405"/>
                    <a:pt x="4497" y="48268"/>
                  </a:cubicBezTo>
                  <a:cubicBezTo>
                    <a:pt x="4497" y="48268"/>
                    <a:pt x="4497" y="48268"/>
                    <a:pt x="4520" y="48245"/>
                  </a:cubicBezTo>
                  <a:cubicBezTo>
                    <a:pt x="4588" y="48976"/>
                    <a:pt x="4725" y="49866"/>
                    <a:pt x="4862" y="50459"/>
                  </a:cubicBezTo>
                  <a:lnTo>
                    <a:pt x="4862" y="50482"/>
                  </a:lnTo>
                  <a:cubicBezTo>
                    <a:pt x="5798" y="50528"/>
                    <a:pt x="6756" y="50665"/>
                    <a:pt x="7692" y="50847"/>
                  </a:cubicBezTo>
                  <a:cubicBezTo>
                    <a:pt x="8445" y="50961"/>
                    <a:pt x="9199" y="51098"/>
                    <a:pt x="9929" y="51235"/>
                  </a:cubicBezTo>
                  <a:cubicBezTo>
                    <a:pt x="9952" y="50939"/>
                    <a:pt x="10135" y="50619"/>
                    <a:pt x="10408" y="50459"/>
                  </a:cubicBezTo>
                  <a:cubicBezTo>
                    <a:pt x="10625" y="50356"/>
                    <a:pt x="10860" y="50318"/>
                    <a:pt x="11102" y="50318"/>
                  </a:cubicBezTo>
                  <a:cubicBezTo>
                    <a:pt x="11394" y="50318"/>
                    <a:pt x="11696" y="50374"/>
                    <a:pt x="11983" y="50436"/>
                  </a:cubicBezTo>
                  <a:cubicBezTo>
                    <a:pt x="12120" y="50459"/>
                    <a:pt x="12280" y="50505"/>
                    <a:pt x="12440" y="50528"/>
                  </a:cubicBezTo>
                  <a:cubicBezTo>
                    <a:pt x="12189" y="48816"/>
                    <a:pt x="11321" y="46305"/>
                    <a:pt x="11550" y="44616"/>
                  </a:cubicBezTo>
                  <a:cubicBezTo>
                    <a:pt x="11664" y="43703"/>
                    <a:pt x="11961" y="42836"/>
                    <a:pt x="12098" y="41945"/>
                  </a:cubicBezTo>
                  <a:cubicBezTo>
                    <a:pt x="12234" y="41032"/>
                    <a:pt x="12234" y="40074"/>
                    <a:pt x="11801" y="39275"/>
                  </a:cubicBezTo>
                  <a:cubicBezTo>
                    <a:pt x="11344" y="38430"/>
                    <a:pt x="10500" y="37905"/>
                    <a:pt x="9815" y="37243"/>
                  </a:cubicBezTo>
                  <a:cubicBezTo>
                    <a:pt x="9495" y="36924"/>
                    <a:pt x="9199" y="36581"/>
                    <a:pt x="8925" y="36193"/>
                  </a:cubicBezTo>
                  <a:cubicBezTo>
                    <a:pt x="8537" y="36718"/>
                    <a:pt x="8149" y="37221"/>
                    <a:pt x="7738" y="37723"/>
                  </a:cubicBezTo>
                  <a:cubicBezTo>
                    <a:pt x="7396" y="37152"/>
                    <a:pt x="6939" y="36627"/>
                    <a:pt x="6437" y="36171"/>
                  </a:cubicBezTo>
                  <a:cubicBezTo>
                    <a:pt x="6871" y="35600"/>
                    <a:pt x="7304" y="35006"/>
                    <a:pt x="7738" y="34436"/>
                  </a:cubicBezTo>
                  <a:cubicBezTo>
                    <a:pt x="7578" y="34185"/>
                    <a:pt x="7418" y="33957"/>
                    <a:pt x="7259" y="33751"/>
                  </a:cubicBezTo>
                  <a:cubicBezTo>
                    <a:pt x="6974" y="33365"/>
                    <a:pt x="6581" y="32979"/>
                    <a:pt x="6129" y="32979"/>
                  </a:cubicBezTo>
                  <a:close/>
                  <a:moveTo>
                    <a:pt x="32869" y="67601"/>
                  </a:moveTo>
                  <a:lnTo>
                    <a:pt x="32869" y="67601"/>
                  </a:lnTo>
                  <a:cubicBezTo>
                    <a:pt x="33097" y="68765"/>
                    <a:pt x="33302" y="69952"/>
                    <a:pt x="33530" y="71116"/>
                  </a:cubicBezTo>
                  <a:cubicBezTo>
                    <a:pt x="33191" y="71135"/>
                    <a:pt x="32852" y="71144"/>
                    <a:pt x="32513" y="71144"/>
                  </a:cubicBezTo>
                  <a:cubicBezTo>
                    <a:pt x="29231" y="71144"/>
                    <a:pt x="25978" y="70314"/>
                    <a:pt x="22688" y="70066"/>
                  </a:cubicBezTo>
                  <a:cubicBezTo>
                    <a:pt x="22630" y="70058"/>
                    <a:pt x="22572" y="70052"/>
                    <a:pt x="22515" y="70052"/>
                  </a:cubicBezTo>
                  <a:cubicBezTo>
                    <a:pt x="22418" y="70052"/>
                    <a:pt x="22327" y="70068"/>
                    <a:pt x="22255" y="70112"/>
                  </a:cubicBezTo>
                  <a:cubicBezTo>
                    <a:pt x="21867" y="70317"/>
                    <a:pt x="22049" y="70888"/>
                    <a:pt x="22346" y="71207"/>
                  </a:cubicBezTo>
                  <a:cubicBezTo>
                    <a:pt x="22392" y="71253"/>
                    <a:pt x="22437" y="71321"/>
                    <a:pt x="22483" y="71367"/>
                  </a:cubicBezTo>
                  <a:cubicBezTo>
                    <a:pt x="22141" y="71527"/>
                    <a:pt x="21798" y="71755"/>
                    <a:pt x="21798" y="72120"/>
                  </a:cubicBezTo>
                  <a:cubicBezTo>
                    <a:pt x="21775" y="72326"/>
                    <a:pt x="21867" y="72508"/>
                    <a:pt x="21981" y="72691"/>
                  </a:cubicBezTo>
                  <a:cubicBezTo>
                    <a:pt x="22095" y="72851"/>
                    <a:pt x="22232" y="73033"/>
                    <a:pt x="22369" y="73193"/>
                  </a:cubicBezTo>
                  <a:cubicBezTo>
                    <a:pt x="22141" y="73399"/>
                    <a:pt x="21935" y="73650"/>
                    <a:pt x="21890" y="73969"/>
                  </a:cubicBezTo>
                  <a:cubicBezTo>
                    <a:pt x="21821" y="74426"/>
                    <a:pt x="22118" y="74837"/>
                    <a:pt x="22415" y="75179"/>
                  </a:cubicBezTo>
                  <a:cubicBezTo>
                    <a:pt x="22552" y="75316"/>
                    <a:pt x="22688" y="75453"/>
                    <a:pt x="22825" y="75567"/>
                  </a:cubicBezTo>
                  <a:cubicBezTo>
                    <a:pt x="22597" y="76069"/>
                    <a:pt x="22711" y="76731"/>
                    <a:pt x="23031" y="77210"/>
                  </a:cubicBezTo>
                  <a:cubicBezTo>
                    <a:pt x="23419" y="77758"/>
                    <a:pt x="24012" y="78123"/>
                    <a:pt x="24629" y="78420"/>
                  </a:cubicBezTo>
                  <a:cubicBezTo>
                    <a:pt x="26706" y="79493"/>
                    <a:pt x="28920" y="80246"/>
                    <a:pt x="31202" y="80680"/>
                  </a:cubicBezTo>
                  <a:cubicBezTo>
                    <a:pt x="32481" y="80931"/>
                    <a:pt x="33782" y="81068"/>
                    <a:pt x="35060" y="81319"/>
                  </a:cubicBezTo>
                  <a:cubicBezTo>
                    <a:pt x="35562" y="81410"/>
                    <a:pt x="36041" y="81524"/>
                    <a:pt x="36521" y="81661"/>
                  </a:cubicBezTo>
                  <a:cubicBezTo>
                    <a:pt x="38027" y="82072"/>
                    <a:pt x="39511" y="82803"/>
                    <a:pt x="40538" y="83967"/>
                  </a:cubicBezTo>
                  <a:cubicBezTo>
                    <a:pt x="41885" y="80315"/>
                    <a:pt x="43756" y="76845"/>
                    <a:pt x="46039" y="73695"/>
                  </a:cubicBezTo>
                  <a:cubicBezTo>
                    <a:pt x="44692" y="73284"/>
                    <a:pt x="43323" y="72851"/>
                    <a:pt x="42044" y="72212"/>
                  </a:cubicBezTo>
                  <a:cubicBezTo>
                    <a:pt x="38940" y="70728"/>
                    <a:pt x="36201" y="68149"/>
                    <a:pt x="32869" y="6760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flipH="1">
              <a:off x="1345870" y="2791225"/>
              <a:ext cx="1731177" cy="1094783"/>
            </a:xfrm>
            <a:custGeom>
              <a:avLst/>
              <a:gdLst/>
              <a:ahLst/>
              <a:cxnLst/>
              <a:rect l="l" t="t" r="r" b="b"/>
              <a:pathLst>
                <a:path w="86440" h="54664" extrusionOk="0">
                  <a:moveTo>
                    <a:pt x="36567" y="1"/>
                  </a:moveTo>
                  <a:lnTo>
                    <a:pt x="36567" y="1"/>
                  </a:lnTo>
                  <a:cubicBezTo>
                    <a:pt x="34421" y="1850"/>
                    <a:pt x="32230" y="3858"/>
                    <a:pt x="30084" y="5890"/>
                  </a:cubicBezTo>
                  <a:cubicBezTo>
                    <a:pt x="29879" y="6072"/>
                    <a:pt x="29673" y="6278"/>
                    <a:pt x="29605" y="6529"/>
                  </a:cubicBezTo>
                  <a:cubicBezTo>
                    <a:pt x="29514" y="6826"/>
                    <a:pt x="29605" y="7145"/>
                    <a:pt x="29719" y="7442"/>
                  </a:cubicBezTo>
                  <a:lnTo>
                    <a:pt x="30290" y="9199"/>
                  </a:lnTo>
                  <a:cubicBezTo>
                    <a:pt x="30449" y="9702"/>
                    <a:pt x="30609" y="10204"/>
                    <a:pt x="30586" y="10729"/>
                  </a:cubicBezTo>
                  <a:cubicBezTo>
                    <a:pt x="30586" y="11642"/>
                    <a:pt x="30061" y="12486"/>
                    <a:pt x="29742" y="13354"/>
                  </a:cubicBezTo>
                  <a:lnTo>
                    <a:pt x="30107" y="13445"/>
                  </a:lnTo>
                  <a:lnTo>
                    <a:pt x="31248" y="11801"/>
                  </a:lnTo>
                  <a:cubicBezTo>
                    <a:pt x="31385" y="11619"/>
                    <a:pt x="31522" y="11436"/>
                    <a:pt x="31568" y="11208"/>
                  </a:cubicBezTo>
                  <a:cubicBezTo>
                    <a:pt x="31659" y="10911"/>
                    <a:pt x="31568" y="10592"/>
                    <a:pt x="31477" y="10295"/>
                  </a:cubicBezTo>
                  <a:cubicBezTo>
                    <a:pt x="31226" y="9450"/>
                    <a:pt x="30974" y="8606"/>
                    <a:pt x="30746" y="7784"/>
                  </a:cubicBezTo>
                  <a:cubicBezTo>
                    <a:pt x="30678" y="7602"/>
                    <a:pt x="30632" y="7396"/>
                    <a:pt x="30655" y="7214"/>
                  </a:cubicBezTo>
                  <a:cubicBezTo>
                    <a:pt x="30701" y="7008"/>
                    <a:pt x="30838" y="6826"/>
                    <a:pt x="30997" y="6666"/>
                  </a:cubicBezTo>
                  <a:cubicBezTo>
                    <a:pt x="32846" y="4429"/>
                    <a:pt x="34718" y="2215"/>
                    <a:pt x="36567" y="1"/>
                  </a:cubicBezTo>
                  <a:close/>
                  <a:moveTo>
                    <a:pt x="64642" y="3151"/>
                  </a:moveTo>
                  <a:lnTo>
                    <a:pt x="64642" y="3151"/>
                  </a:lnTo>
                  <a:cubicBezTo>
                    <a:pt x="64802" y="6392"/>
                    <a:pt x="64961" y="9656"/>
                    <a:pt x="65121" y="12897"/>
                  </a:cubicBezTo>
                  <a:cubicBezTo>
                    <a:pt x="65144" y="13171"/>
                    <a:pt x="65144" y="13468"/>
                    <a:pt x="65030" y="13742"/>
                  </a:cubicBezTo>
                  <a:cubicBezTo>
                    <a:pt x="64893" y="14084"/>
                    <a:pt x="64573" y="14289"/>
                    <a:pt x="64254" y="14495"/>
                  </a:cubicBezTo>
                  <a:cubicBezTo>
                    <a:pt x="62861" y="15408"/>
                    <a:pt x="61401" y="16207"/>
                    <a:pt x="59894" y="16937"/>
                  </a:cubicBezTo>
                  <a:cubicBezTo>
                    <a:pt x="59689" y="17028"/>
                    <a:pt x="59483" y="17120"/>
                    <a:pt x="59346" y="17302"/>
                  </a:cubicBezTo>
                  <a:cubicBezTo>
                    <a:pt x="59209" y="17508"/>
                    <a:pt x="59187" y="17736"/>
                    <a:pt x="59187" y="17987"/>
                  </a:cubicBezTo>
                  <a:cubicBezTo>
                    <a:pt x="59118" y="19882"/>
                    <a:pt x="59757" y="21753"/>
                    <a:pt x="60122" y="23625"/>
                  </a:cubicBezTo>
                  <a:cubicBezTo>
                    <a:pt x="60214" y="24036"/>
                    <a:pt x="60282" y="24447"/>
                    <a:pt x="60191" y="24857"/>
                  </a:cubicBezTo>
                  <a:cubicBezTo>
                    <a:pt x="60122" y="25314"/>
                    <a:pt x="59871" y="25702"/>
                    <a:pt x="59643" y="26090"/>
                  </a:cubicBezTo>
                  <a:cubicBezTo>
                    <a:pt x="58365" y="28121"/>
                    <a:pt x="57109" y="30153"/>
                    <a:pt x="55854" y="32184"/>
                  </a:cubicBezTo>
                  <a:lnTo>
                    <a:pt x="56744" y="32618"/>
                  </a:lnTo>
                  <a:cubicBezTo>
                    <a:pt x="57064" y="32321"/>
                    <a:pt x="57338" y="31979"/>
                    <a:pt x="57589" y="31637"/>
                  </a:cubicBezTo>
                  <a:cubicBezTo>
                    <a:pt x="58410" y="30541"/>
                    <a:pt x="59209" y="29445"/>
                    <a:pt x="60031" y="28327"/>
                  </a:cubicBezTo>
                  <a:cubicBezTo>
                    <a:pt x="60533" y="27642"/>
                    <a:pt x="61081" y="26912"/>
                    <a:pt x="61241" y="26067"/>
                  </a:cubicBezTo>
                  <a:cubicBezTo>
                    <a:pt x="61423" y="25131"/>
                    <a:pt x="61195" y="24196"/>
                    <a:pt x="60944" y="23283"/>
                  </a:cubicBezTo>
                  <a:cubicBezTo>
                    <a:pt x="60647" y="22141"/>
                    <a:pt x="60328" y="21000"/>
                    <a:pt x="60031" y="19859"/>
                  </a:cubicBezTo>
                  <a:cubicBezTo>
                    <a:pt x="59917" y="19448"/>
                    <a:pt x="59803" y="18991"/>
                    <a:pt x="59963" y="18581"/>
                  </a:cubicBezTo>
                  <a:cubicBezTo>
                    <a:pt x="60100" y="18215"/>
                    <a:pt x="60442" y="17964"/>
                    <a:pt x="60761" y="17713"/>
                  </a:cubicBezTo>
                  <a:cubicBezTo>
                    <a:pt x="62245" y="16640"/>
                    <a:pt x="63729" y="15568"/>
                    <a:pt x="65212" y="14518"/>
                  </a:cubicBezTo>
                  <a:cubicBezTo>
                    <a:pt x="65532" y="14267"/>
                    <a:pt x="65874" y="14015"/>
                    <a:pt x="66034" y="13650"/>
                  </a:cubicBezTo>
                  <a:cubicBezTo>
                    <a:pt x="66217" y="13285"/>
                    <a:pt x="66171" y="12851"/>
                    <a:pt x="66125" y="12441"/>
                  </a:cubicBezTo>
                  <a:cubicBezTo>
                    <a:pt x="65760" y="9382"/>
                    <a:pt x="65212" y="6346"/>
                    <a:pt x="64642" y="3151"/>
                  </a:cubicBezTo>
                  <a:close/>
                  <a:moveTo>
                    <a:pt x="69253" y="26318"/>
                  </a:moveTo>
                  <a:cubicBezTo>
                    <a:pt x="69117" y="26634"/>
                    <a:pt x="65861" y="34128"/>
                    <a:pt x="60299" y="34128"/>
                  </a:cubicBezTo>
                  <a:cubicBezTo>
                    <a:pt x="60233" y="34128"/>
                    <a:pt x="60166" y="34127"/>
                    <a:pt x="60100" y="34125"/>
                  </a:cubicBezTo>
                  <a:lnTo>
                    <a:pt x="60100" y="34125"/>
                  </a:lnTo>
                  <a:cubicBezTo>
                    <a:pt x="60533" y="34307"/>
                    <a:pt x="60967" y="34490"/>
                    <a:pt x="61401" y="34650"/>
                  </a:cubicBezTo>
                  <a:cubicBezTo>
                    <a:pt x="62839" y="35220"/>
                    <a:pt x="64345" y="35699"/>
                    <a:pt x="65874" y="36019"/>
                  </a:cubicBezTo>
                  <a:cubicBezTo>
                    <a:pt x="67175" y="32846"/>
                    <a:pt x="68294" y="29605"/>
                    <a:pt x="69253" y="26318"/>
                  </a:cubicBezTo>
                  <a:close/>
                  <a:moveTo>
                    <a:pt x="23" y="32572"/>
                  </a:moveTo>
                  <a:cubicBezTo>
                    <a:pt x="1" y="33097"/>
                    <a:pt x="1" y="33622"/>
                    <a:pt x="23" y="34147"/>
                  </a:cubicBezTo>
                  <a:cubicBezTo>
                    <a:pt x="69" y="36133"/>
                    <a:pt x="343" y="38165"/>
                    <a:pt x="1142" y="39991"/>
                  </a:cubicBezTo>
                  <a:cubicBezTo>
                    <a:pt x="2648" y="43369"/>
                    <a:pt x="5889" y="45765"/>
                    <a:pt x="9427" y="46838"/>
                  </a:cubicBezTo>
                  <a:cubicBezTo>
                    <a:pt x="10836" y="47272"/>
                    <a:pt x="12309" y="47512"/>
                    <a:pt x="13774" y="47512"/>
                  </a:cubicBezTo>
                  <a:cubicBezTo>
                    <a:pt x="14779" y="47512"/>
                    <a:pt x="15780" y="47399"/>
                    <a:pt x="16754" y="47158"/>
                  </a:cubicBezTo>
                  <a:cubicBezTo>
                    <a:pt x="18169" y="46815"/>
                    <a:pt x="19516" y="46176"/>
                    <a:pt x="20680" y="45286"/>
                  </a:cubicBezTo>
                  <a:cubicBezTo>
                    <a:pt x="19014" y="44715"/>
                    <a:pt x="17371" y="44122"/>
                    <a:pt x="15704" y="43529"/>
                  </a:cubicBezTo>
                  <a:cubicBezTo>
                    <a:pt x="15430" y="43414"/>
                    <a:pt x="15157" y="43323"/>
                    <a:pt x="14883" y="43186"/>
                  </a:cubicBezTo>
                  <a:cubicBezTo>
                    <a:pt x="13812" y="43416"/>
                    <a:pt x="12812" y="43522"/>
                    <a:pt x="11880" y="43522"/>
                  </a:cubicBezTo>
                  <a:cubicBezTo>
                    <a:pt x="4391" y="43522"/>
                    <a:pt x="1241" y="36693"/>
                    <a:pt x="23" y="32572"/>
                  </a:cubicBezTo>
                  <a:close/>
                  <a:moveTo>
                    <a:pt x="44898" y="39078"/>
                  </a:moveTo>
                  <a:cubicBezTo>
                    <a:pt x="44419" y="40105"/>
                    <a:pt x="43985" y="41155"/>
                    <a:pt x="43597" y="42205"/>
                  </a:cubicBezTo>
                  <a:cubicBezTo>
                    <a:pt x="43254" y="43118"/>
                    <a:pt x="42935" y="44054"/>
                    <a:pt x="42661" y="44989"/>
                  </a:cubicBezTo>
                  <a:cubicBezTo>
                    <a:pt x="44167" y="45948"/>
                    <a:pt x="45697" y="46861"/>
                    <a:pt x="47249" y="47728"/>
                  </a:cubicBezTo>
                  <a:cubicBezTo>
                    <a:pt x="50627" y="49646"/>
                    <a:pt x="54119" y="51312"/>
                    <a:pt x="57771" y="52545"/>
                  </a:cubicBezTo>
                  <a:cubicBezTo>
                    <a:pt x="61699" y="53859"/>
                    <a:pt x="65837" y="54664"/>
                    <a:pt x="69967" y="54664"/>
                  </a:cubicBezTo>
                  <a:cubicBezTo>
                    <a:pt x="71430" y="54664"/>
                    <a:pt x="72892" y="54563"/>
                    <a:pt x="74343" y="54348"/>
                  </a:cubicBezTo>
                  <a:cubicBezTo>
                    <a:pt x="76465" y="54028"/>
                    <a:pt x="78588" y="53458"/>
                    <a:pt x="80483" y="52408"/>
                  </a:cubicBezTo>
                  <a:cubicBezTo>
                    <a:pt x="83085" y="50924"/>
                    <a:pt x="85048" y="48619"/>
                    <a:pt x="86440" y="45971"/>
                  </a:cubicBezTo>
                  <a:lnTo>
                    <a:pt x="86440" y="45971"/>
                  </a:lnTo>
                  <a:cubicBezTo>
                    <a:pt x="83298" y="48465"/>
                    <a:pt x="78393" y="51150"/>
                    <a:pt x="71857" y="51150"/>
                  </a:cubicBezTo>
                  <a:cubicBezTo>
                    <a:pt x="70558" y="51150"/>
                    <a:pt x="69195" y="51044"/>
                    <a:pt x="67769" y="50810"/>
                  </a:cubicBezTo>
                  <a:cubicBezTo>
                    <a:pt x="55626" y="48824"/>
                    <a:pt x="47477" y="41634"/>
                    <a:pt x="44898" y="390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flipH="1">
              <a:off x="1700689" y="2342435"/>
              <a:ext cx="527104" cy="369768"/>
            </a:xfrm>
            <a:custGeom>
              <a:avLst/>
              <a:gdLst/>
              <a:ahLst/>
              <a:cxnLst/>
              <a:rect l="l" t="t" r="r" b="b"/>
              <a:pathLst>
                <a:path w="26319" h="18463" extrusionOk="0">
                  <a:moveTo>
                    <a:pt x="24114" y="0"/>
                  </a:moveTo>
                  <a:cubicBezTo>
                    <a:pt x="23818" y="0"/>
                    <a:pt x="23522" y="40"/>
                    <a:pt x="23237" y="111"/>
                  </a:cubicBezTo>
                  <a:cubicBezTo>
                    <a:pt x="22210" y="340"/>
                    <a:pt x="21206" y="1002"/>
                    <a:pt x="20840" y="2006"/>
                  </a:cubicBezTo>
                  <a:cubicBezTo>
                    <a:pt x="20863" y="2029"/>
                    <a:pt x="21023" y="2189"/>
                    <a:pt x="21183" y="2211"/>
                  </a:cubicBezTo>
                  <a:cubicBezTo>
                    <a:pt x="21365" y="2211"/>
                    <a:pt x="21502" y="2143"/>
                    <a:pt x="21662" y="2052"/>
                  </a:cubicBezTo>
                  <a:cubicBezTo>
                    <a:pt x="22073" y="1801"/>
                    <a:pt x="22461" y="1504"/>
                    <a:pt x="22918" y="1321"/>
                  </a:cubicBezTo>
                  <a:cubicBezTo>
                    <a:pt x="23195" y="1204"/>
                    <a:pt x="23511" y="1125"/>
                    <a:pt x="23822" y="1125"/>
                  </a:cubicBezTo>
                  <a:cubicBezTo>
                    <a:pt x="23996" y="1125"/>
                    <a:pt x="24169" y="1150"/>
                    <a:pt x="24333" y="1207"/>
                  </a:cubicBezTo>
                  <a:cubicBezTo>
                    <a:pt x="24721" y="1344"/>
                    <a:pt x="25017" y="1641"/>
                    <a:pt x="25360" y="1892"/>
                  </a:cubicBezTo>
                  <a:cubicBezTo>
                    <a:pt x="25495" y="2008"/>
                    <a:pt x="25663" y="2108"/>
                    <a:pt x="25836" y="2108"/>
                  </a:cubicBezTo>
                  <a:cubicBezTo>
                    <a:pt x="25868" y="2108"/>
                    <a:pt x="25899" y="2104"/>
                    <a:pt x="25930" y="2097"/>
                  </a:cubicBezTo>
                  <a:cubicBezTo>
                    <a:pt x="26113" y="2052"/>
                    <a:pt x="26250" y="1892"/>
                    <a:pt x="26273" y="1709"/>
                  </a:cubicBezTo>
                  <a:cubicBezTo>
                    <a:pt x="26319" y="1527"/>
                    <a:pt x="26273" y="1344"/>
                    <a:pt x="26182" y="1161"/>
                  </a:cubicBezTo>
                  <a:cubicBezTo>
                    <a:pt x="25953" y="659"/>
                    <a:pt x="25474" y="271"/>
                    <a:pt x="24926" y="111"/>
                  </a:cubicBezTo>
                  <a:cubicBezTo>
                    <a:pt x="24663" y="35"/>
                    <a:pt x="24389" y="0"/>
                    <a:pt x="24114" y="0"/>
                  </a:cubicBezTo>
                  <a:close/>
                  <a:moveTo>
                    <a:pt x="14952" y="10725"/>
                  </a:moveTo>
                  <a:lnTo>
                    <a:pt x="14952" y="10725"/>
                  </a:lnTo>
                  <a:cubicBezTo>
                    <a:pt x="13719" y="12528"/>
                    <a:pt x="11688" y="13738"/>
                    <a:pt x="9565" y="14286"/>
                  </a:cubicBezTo>
                  <a:cubicBezTo>
                    <a:pt x="8299" y="14633"/>
                    <a:pt x="6986" y="14765"/>
                    <a:pt x="5662" y="14765"/>
                  </a:cubicBezTo>
                  <a:cubicBezTo>
                    <a:pt x="4551" y="14765"/>
                    <a:pt x="3433" y="14672"/>
                    <a:pt x="2329" y="14537"/>
                  </a:cubicBezTo>
                  <a:cubicBezTo>
                    <a:pt x="1964" y="14491"/>
                    <a:pt x="1599" y="14446"/>
                    <a:pt x="1234" y="14400"/>
                  </a:cubicBezTo>
                  <a:cubicBezTo>
                    <a:pt x="1051" y="15404"/>
                    <a:pt x="845" y="16409"/>
                    <a:pt x="480" y="17345"/>
                  </a:cubicBezTo>
                  <a:cubicBezTo>
                    <a:pt x="343" y="17710"/>
                    <a:pt x="184" y="18052"/>
                    <a:pt x="1" y="18395"/>
                  </a:cubicBezTo>
                  <a:cubicBezTo>
                    <a:pt x="597" y="18439"/>
                    <a:pt x="1197" y="18462"/>
                    <a:pt x="1797" y="18462"/>
                  </a:cubicBezTo>
                  <a:cubicBezTo>
                    <a:pt x="4296" y="18462"/>
                    <a:pt x="6794" y="18051"/>
                    <a:pt x="9040" y="17002"/>
                  </a:cubicBezTo>
                  <a:cubicBezTo>
                    <a:pt x="11710" y="15747"/>
                    <a:pt x="13993" y="13487"/>
                    <a:pt x="14952" y="10725"/>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flipH="1">
              <a:off x="2025706" y="2187058"/>
              <a:ext cx="285272" cy="98736"/>
            </a:xfrm>
            <a:custGeom>
              <a:avLst/>
              <a:gdLst/>
              <a:ahLst/>
              <a:cxnLst/>
              <a:rect l="l" t="t" r="r" b="b"/>
              <a:pathLst>
                <a:path w="14244" h="4930" extrusionOk="0">
                  <a:moveTo>
                    <a:pt x="1874" y="1"/>
                  </a:moveTo>
                  <a:cubicBezTo>
                    <a:pt x="1728" y="1"/>
                    <a:pt x="1576" y="37"/>
                    <a:pt x="1439" y="87"/>
                  </a:cubicBezTo>
                  <a:cubicBezTo>
                    <a:pt x="617" y="384"/>
                    <a:pt x="1" y="1251"/>
                    <a:pt x="24" y="2141"/>
                  </a:cubicBezTo>
                  <a:cubicBezTo>
                    <a:pt x="46" y="2324"/>
                    <a:pt x="69" y="2484"/>
                    <a:pt x="138" y="2644"/>
                  </a:cubicBezTo>
                  <a:cubicBezTo>
                    <a:pt x="252" y="2895"/>
                    <a:pt x="457" y="3077"/>
                    <a:pt x="731" y="3168"/>
                  </a:cubicBezTo>
                  <a:cubicBezTo>
                    <a:pt x="809" y="3190"/>
                    <a:pt x="891" y="3200"/>
                    <a:pt x="974" y="3200"/>
                  </a:cubicBezTo>
                  <a:cubicBezTo>
                    <a:pt x="1159" y="3200"/>
                    <a:pt x="1350" y="3149"/>
                    <a:pt x="1507" y="3054"/>
                  </a:cubicBezTo>
                  <a:cubicBezTo>
                    <a:pt x="2078" y="2666"/>
                    <a:pt x="2626" y="1890"/>
                    <a:pt x="2648" y="1023"/>
                  </a:cubicBezTo>
                  <a:cubicBezTo>
                    <a:pt x="2648" y="658"/>
                    <a:pt x="2534" y="247"/>
                    <a:pt x="2215" y="87"/>
                  </a:cubicBezTo>
                  <a:cubicBezTo>
                    <a:pt x="2112" y="25"/>
                    <a:pt x="1995" y="1"/>
                    <a:pt x="1874" y="1"/>
                  </a:cubicBezTo>
                  <a:close/>
                  <a:moveTo>
                    <a:pt x="13452" y="1687"/>
                  </a:moveTo>
                  <a:cubicBezTo>
                    <a:pt x="13296" y="1687"/>
                    <a:pt x="13138" y="1731"/>
                    <a:pt x="12988" y="1799"/>
                  </a:cubicBezTo>
                  <a:cubicBezTo>
                    <a:pt x="12167" y="2119"/>
                    <a:pt x="11596" y="3032"/>
                    <a:pt x="11664" y="3922"/>
                  </a:cubicBezTo>
                  <a:cubicBezTo>
                    <a:pt x="11664" y="4081"/>
                    <a:pt x="11710" y="4241"/>
                    <a:pt x="11779" y="4401"/>
                  </a:cubicBezTo>
                  <a:cubicBezTo>
                    <a:pt x="11893" y="4652"/>
                    <a:pt x="12121" y="4835"/>
                    <a:pt x="12395" y="4903"/>
                  </a:cubicBezTo>
                  <a:cubicBezTo>
                    <a:pt x="12461" y="4921"/>
                    <a:pt x="12529" y="4930"/>
                    <a:pt x="12599" y="4930"/>
                  </a:cubicBezTo>
                  <a:cubicBezTo>
                    <a:pt x="12796" y="4930"/>
                    <a:pt x="13002" y="4861"/>
                    <a:pt x="13171" y="4743"/>
                  </a:cubicBezTo>
                  <a:cubicBezTo>
                    <a:pt x="13719" y="4355"/>
                    <a:pt x="14244" y="3557"/>
                    <a:pt x="14221" y="2689"/>
                  </a:cubicBezTo>
                  <a:cubicBezTo>
                    <a:pt x="14221" y="2324"/>
                    <a:pt x="14084" y="1913"/>
                    <a:pt x="13764" y="1753"/>
                  </a:cubicBezTo>
                  <a:cubicBezTo>
                    <a:pt x="13663" y="1707"/>
                    <a:pt x="13558" y="1687"/>
                    <a:pt x="13452" y="1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flipH="1">
              <a:off x="1964441" y="2078019"/>
              <a:ext cx="355208" cy="97594"/>
            </a:xfrm>
            <a:custGeom>
              <a:avLst/>
              <a:gdLst/>
              <a:ahLst/>
              <a:cxnLst/>
              <a:rect l="l" t="t" r="r" b="b"/>
              <a:pathLst>
                <a:path w="17736" h="4873" extrusionOk="0">
                  <a:moveTo>
                    <a:pt x="2781" y="0"/>
                  </a:moveTo>
                  <a:cubicBezTo>
                    <a:pt x="2357" y="0"/>
                    <a:pt x="1936" y="34"/>
                    <a:pt x="1529" y="122"/>
                  </a:cubicBezTo>
                  <a:cubicBezTo>
                    <a:pt x="1164" y="191"/>
                    <a:pt x="799" y="282"/>
                    <a:pt x="525" y="511"/>
                  </a:cubicBezTo>
                  <a:cubicBezTo>
                    <a:pt x="228" y="716"/>
                    <a:pt x="0" y="1058"/>
                    <a:pt x="23" y="1424"/>
                  </a:cubicBezTo>
                  <a:cubicBezTo>
                    <a:pt x="46" y="1492"/>
                    <a:pt x="46" y="1583"/>
                    <a:pt x="114" y="1629"/>
                  </a:cubicBezTo>
                  <a:cubicBezTo>
                    <a:pt x="183" y="1720"/>
                    <a:pt x="320" y="1720"/>
                    <a:pt x="434" y="1720"/>
                  </a:cubicBezTo>
                  <a:cubicBezTo>
                    <a:pt x="913" y="1675"/>
                    <a:pt x="1347" y="1492"/>
                    <a:pt x="1803" y="1401"/>
                  </a:cubicBezTo>
                  <a:cubicBezTo>
                    <a:pt x="2051" y="1345"/>
                    <a:pt x="2302" y="1318"/>
                    <a:pt x="2552" y="1318"/>
                  </a:cubicBezTo>
                  <a:cubicBezTo>
                    <a:pt x="3223" y="1318"/>
                    <a:pt x="3885" y="1514"/>
                    <a:pt x="4451" y="1880"/>
                  </a:cubicBezTo>
                  <a:cubicBezTo>
                    <a:pt x="4805" y="2109"/>
                    <a:pt x="5178" y="2414"/>
                    <a:pt x="5587" y="2414"/>
                  </a:cubicBezTo>
                  <a:cubicBezTo>
                    <a:pt x="5626" y="2414"/>
                    <a:pt x="5666" y="2411"/>
                    <a:pt x="5706" y="2405"/>
                  </a:cubicBezTo>
                  <a:cubicBezTo>
                    <a:pt x="5843" y="2177"/>
                    <a:pt x="5843" y="1766"/>
                    <a:pt x="5729" y="1446"/>
                  </a:cubicBezTo>
                  <a:cubicBezTo>
                    <a:pt x="5547" y="967"/>
                    <a:pt x="5136" y="579"/>
                    <a:pt x="4656" y="328"/>
                  </a:cubicBezTo>
                  <a:cubicBezTo>
                    <a:pt x="4200" y="100"/>
                    <a:pt x="3675" y="31"/>
                    <a:pt x="3150" y="8"/>
                  </a:cubicBezTo>
                  <a:cubicBezTo>
                    <a:pt x="3027" y="3"/>
                    <a:pt x="2904" y="0"/>
                    <a:pt x="2781" y="0"/>
                  </a:cubicBezTo>
                  <a:close/>
                  <a:moveTo>
                    <a:pt x="14134" y="1801"/>
                  </a:moveTo>
                  <a:cubicBezTo>
                    <a:pt x="13436" y="1801"/>
                    <a:pt x="12737" y="1950"/>
                    <a:pt x="12097" y="2245"/>
                  </a:cubicBezTo>
                  <a:cubicBezTo>
                    <a:pt x="11915" y="2337"/>
                    <a:pt x="11709" y="2451"/>
                    <a:pt x="11572" y="2633"/>
                  </a:cubicBezTo>
                  <a:cubicBezTo>
                    <a:pt x="11436" y="2816"/>
                    <a:pt x="11367" y="3067"/>
                    <a:pt x="11481" y="3272"/>
                  </a:cubicBezTo>
                  <a:cubicBezTo>
                    <a:pt x="11562" y="3418"/>
                    <a:pt x="11746" y="3495"/>
                    <a:pt x="11871" y="3495"/>
                  </a:cubicBezTo>
                  <a:cubicBezTo>
                    <a:pt x="11922" y="3495"/>
                    <a:pt x="11963" y="3482"/>
                    <a:pt x="11983" y="3455"/>
                  </a:cubicBezTo>
                  <a:cubicBezTo>
                    <a:pt x="12540" y="3299"/>
                    <a:pt x="13134" y="3192"/>
                    <a:pt x="13716" y="3192"/>
                  </a:cubicBezTo>
                  <a:cubicBezTo>
                    <a:pt x="14328" y="3192"/>
                    <a:pt x="14926" y="3311"/>
                    <a:pt x="15453" y="3615"/>
                  </a:cubicBezTo>
                  <a:cubicBezTo>
                    <a:pt x="15932" y="3911"/>
                    <a:pt x="16320" y="4322"/>
                    <a:pt x="16777" y="4665"/>
                  </a:cubicBezTo>
                  <a:cubicBezTo>
                    <a:pt x="16933" y="4774"/>
                    <a:pt x="17121" y="4873"/>
                    <a:pt x="17291" y="4873"/>
                  </a:cubicBezTo>
                  <a:cubicBezTo>
                    <a:pt x="17369" y="4873"/>
                    <a:pt x="17442" y="4852"/>
                    <a:pt x="17507" y="4802"/>
                  </a:cubicBezTo>
                  <a:cubicBezTo>
                    <a:pt x="17690" y="4688"/>
                    <a:pt x="17735" y="4459"/>
                    <a:pt x="17735" y="4254"/>
                  </a:cubicBezTo>
                  <a:cubicBezTo>
                    <a:pt x="17690" y="3250"/>
                    <a:pt x="16799" y="2473"/>
                    <a:pt x="15886" y="2131"/>
                  </a:cubicBezTo>
                  <a:cubicBezTo>
                    <a:pt x="15329" y="1910"/>
                    <a:pt x="14732" y="1801"/>
                    <a:pt x="14134" y="1801"/>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flipH="1">
              <a:off x="1615129" y="1963273"/>
              <a:ext cx="1380095" cy="1675581"/>
            </a:xfrm>
            <a:custGeom>
              <a:avLst/>
              <a:gdLst/>
              <a:ahLst/>
              <a:cxnLst/>
              <a:rect l="l" t="t" r="r" b="b"/>
              <a:pathLst>
                <a:path w="68910" h="83664" extrusionOk="0">
                  <a:moveTo>
                    <a:pt x="48522" y="0"/>
                  </a:moveTo>
                  <a:cubicBezTo>
                    <a:pt x="48507" y="0"/>
                    <a:pt x="48493" y="3"/>
                    <a:pt x="48481" y="9"/>
                  </a:cubicBezTo>
                  <a:cubicBezTo>
                    <a:pt x="48436" y="9"/>
                    <a:pt x="48390" y="32"/>
                    <a:pt x="48344" y="55"/>
                  </a:cubicBezTo>
                  <a:cubicBezTo>
                    <a:pt x="48321" y="55"/>
                    <a:pt x="48299" y="55"/>
                    <a:pt x="48276" y="78"/>
                  </a:cubicBezTo>
                  <a:lnTo>
                    <a:pt x="48253" y="78"/>
                  </a:lnTo>
                  <a:cubicBezTo>
                    <a:pt x="48253" y="101"/>
                    <a:pt x="48253" y="101"/>
                    <a:pt x="48253" y="101"/>
                  </a:cubicBezTo>
                  <a:cubicBezTo>
                    <a:pt x="45856" y="1059"/>
                    <a:pt x="43802" y="2931"/>
                    <a:pt x="42592" y="5191"/>
                  </a:cubicBezTo>
                  <a:cubicBezTo>
                    <a:pt x="42547" y="5236"/>
                    <a:pt x="42569" y="5305"/>
                    <a:pt x="42638" y="5328"/>
                  </a:cubicBezTo>
                  <a:cubicBezTo>
                    <a:pt x="42638" y="5350"/>
                    <a:pt x="42661" y="5350"/>
                    <a:pt x="42684" y="5350"/>
                  </a:cubicBezTo>
                  <a:cubicBezTo>
                    <a:pt x="42706" y="5350"/>
                    <a:pt x="42752" y="5328"/>
                    <a:pt x="42775" y="5282"/>
                  </a:cubicBezTo>
                  <a:cubicBezTo>
                    <a:pt x="43825" y="3296"/>
                    <a:pt x="45560" y="1630"/>
                    <a:pt x="47591" y="626"/>
                  </a:cubicBezTo>
                  <a:lnTo>
                    <a:pt x="47591" y="626"/>
                  </a:lnTo>
                  <a:cubicBezTo>
                    <a:pt x="45902" y="2132"/>
                    <a:pt x="44852" y="4278"/>
                    <a:pt x="44715" y="6560"/>
                  </a:cubicBezTo>
                  <a:cubicBezTo>
                    <a:pt x="44715" y="6606"/>
                    <a:pt x="44761" y="6651"/>
                    <a:pt x="44829" y="6651"/>
                  </a:cubicBezTo>
                  <a:cubicBezTo>
                    <a:pt x="44875" y="6651"/>
                    <a:pt x="44920" y="6629"/>
                    <a:pt x="44943" y="6560"/>
                  </a:cubicBezTo>
                  <a:cubicBezTo>
                    <a:pt x="45057" y="4141"/>
                    <a:pt x="46358" y="1767"/>
                    <a:pt x="48299" y="329"/>
                  </a:cubicBezTo>
                  <a:lnTo>
                    <a:pt x="48299" y="329"/>
                  </a:lnTo>
                  <a:cubicBezTo>
                    <a:pt x="47979" y="1949"/>
                    <a:pt x="48207" y="3661"/>
                    <a:pt x="48938" y="5145"/>
                  </a:cubicBezTo>
                  <a:cubicBezTo>
                    <a:pt x="49805" y="6880"/>
                    <a:pt x="51289" y="8181"/>
                    <a:pt x="52727" y="9459"/>
                  </a:cubicBezTo>
                  <a:cubicBezTo>
                    <a:pt x="53959" y="10554"/>
                    <a:pt x="55260" y="11696"/>
                    <a:pt x="56128" y="13111"/>
                  </a:cubicBezTo>
                  <a:cubicBezTo>
                    <a:pt x="57178" y="14823"/>
                    <a:pt x="57611" y="16923"/>
                    <a:pt x="57269" y="18909"/>
                  </a:cubicBezTo>
                  <a:cubicBezTo>
                    <a:pt x="57269" y="18954"/>
                    <a:pt x="57315" y="19023"/>
                    <a:pt x="57360" y="19023"/>
                  </a:cubicBezTo>
                  <a:lnTo>
                    <a:pt x="57383" y="19023"/>
                  </a:lnTo>
                  <a:cubicBezTo>
                    <a:pt x="57429" y="19023"/>
                    <a:pt x="57474" y="19000"/>
                    <a:pt x="57497" y="18931"/>
                  </a:cubicBezTo>
                  <a:cubicBezTo>
                    <a:pt x="57817" y="16923"/>
                    <a:pt x="57383" y="14754"/>
                    <a:pt x="56310" y="12997"/>
                  </a:cubicBezTo>
                  <a:cubicBezTo>
                    <a:pt x="55420" y="11559"/>
                    <a:pt x="54119" y="10395"/>
                    <a:pt x="52864" y="9299"/>
                  </a:cubicBezTo>
                  <a:cubicBezTo>
                    <a:pt x="51448" y="8044"/>
                    <a:pt x="49988" y="6743"/>
                    <a:pt x="49143" y="5054"/>
                  </a:cubicBezTo>
                  <a:cubicBezTo>
                    <a:pt x="48390" y="3570"/>
                    <a:pt x="48184" y="1858"/>
                    <a:pt x="48527" y="237"/>
                  </a:cubicBezTo>
                  <a:cubicBezTo>
                    <a:pt x="48527" y="215"/>
                    <a:pt x="48527" y="215"/>
                    <a:pt x="48527" y="215"/>
                  </a:cubicBezTo>
                  <a:cubicBezTo>
                    <a:pt x="48527" y="215"/>
                    <a:pt x="48550" y="215"/>
                    <a:pt x="48550" y="192"/>
                  </a:cubicBezTo>
                  <a:cubicBezTo>
                    <a:pt x="48595" y="192"/>
                    <a:pt x="48641" y="123"/>
                    <a:pt x="48618" y="55"/>
                  </a:cubicBezTo>
                  <a:cubicBezTo>
                    <a:pt x="48601" y="21"/>
                    <a:pt x="48560" y="0"/>
                    <a:pt x="48522" y="0"/>
                  </a:cubicBezTo>
                  <a:close/>
                  <a:moveTo>
                    <a:pt x="39343" y="14822"/>
                  </a:moveTo>
                  <a:cubicBezTo>
                    <a:pt x="39308" y="14822"/>
                    <a:pt x="39275" y="14847"/>
                    <a:pt x="39260" y="14891"/>
                  </a:cubicBezTo>
                  <a:cubicBezTo>
                    <a:pt x="38712" y="15873"/>
                    <a:pt x="38004" y="16763"/>
                    <a:pt x="37160" y="17516"/>
                  </a:cubicBezTo>
                  <a:cubicBezTo>
                    <a:pt x="36977" y="17676"/>
                    <a:pt x="36726" y="17881"/>
                    <a:pt x="36726" y="18201"/>
                  </a:cubicBezTo>
                  <a:cubicBezTo>
                    <a:pt x="36726" y="18429"/>
                    <a:pt x="36863" y="18612"/>
                    <a:pt x="36977" y="18749"/>
                  </a:cubicBezTo>
                  <a:lnTo>
                    <a:pt x="37776" y="19822"/>
                  </a:lnTo>
                  <a:cubicBezTo>
                    <a:pt x="37799" y="19867"/>
                    <a:pt x="37845" y="19867"/>
                    <a:pt x="37867" y="19867"/>
                  </a:cubicBezTo>
                  <a:cubicBezTo>
                    <a:pt x="37890" y="19867"/>
                    <a:pt x="37913" y="19867"/>
                    <a:pt x="37936" y="19844"/>
                  </a:cubicBezTo>
                  <a:cubicBezTo>
                    <a:pt x="37982" y="19822"/>
                    <a:pt x="37982" y="19753"/>
                    <a:pt x="37959" y="19707"/>
                  </a:cubicBezTo>
                  <a:lnTo>
                    <a:pt x="37137" y="18635"/>
                  </a:lnTo>
                  <a:cubicBezTo>
                    <a:pt x="37023" y="18475"/>
                    <a:pt x="36932" y="18338"/>
                    <a:pt x="36932" y="18201"/>
                  </a:cubicBezTo>
                  <a:cubicBezTo>
                    <a:pt x="36932" y="17996"/>
                    <a:pt x="37137" y="17813"/>
                    <a:pt x="37297" y="17676"/>
                  </a:cubicBezTo>
                  <a:cubicBezTo>
                    <a:pt x="38164" y="16900"/>
                    <a:pt x="38895" y="15987"/>
                    <a:pt x="39442" y="14983"/>
                  </a:cubicBezTo>
                  <a:cubicBezTo>
                    <a:pt x="39465" y="14937"/>
                    <a:pt x="39442" y="14868"/>
                    <a:pt x="39397" y="14846"/>
                  </a:cubicBezTo>
                  <a:cubicBezTo>
                    <a:pt x="39381" y="14829"/>
                    <a:pt x="39362" y="14822"/>
                    <a:pt x="39343" y="14822"/>
                  </a:cubicBezTo>
                  <a:close/>
                  <a:moveTo>
                    <a:pt x="35448" y="22036"/>
                  </a:moveTo>
                  <a:cubicBezTo>
                    <a:pt x="35402" y="22036"/>
                    <a:pt x="35357" y="22104"/>
                    <a:pt x="35357" y="22150"/>
                  </a:cubicBezTo>
                  <a:cubicBezTo>
                    <a:pt x="35494" y="22880"/>
                    <a:pt x="35996" y="23588"/>
                    <a:pt x="36726" y="23999"/>
                  </a:cubicBezTo>
                  <a:cubicBezTo>
                    <a:pt x="37320" y="24341"/>
                    <a:pt x="38050" y="24546"/>
                    <a:pt x="38963" y="24615"/>
                  </a:cubicBezTo>
                  <a:cubicBezTo>
                    <a:pt x="39123" y="24638"/>
                    <a:pt x="39305" y="24638"/>
                    <a:pt x="39442" y="24638"/>
                  </a:cubicBezTo>
                  <a:cubicBezTo>
                    <a:pt x="39922" y="24638"/>
                    <a:pt x="40310" y="24569"/>
                    <a:pt x="40652" y="24455"/>
                  </a:cubicBezTo>
                  <a:cubicBezTo>
                    <a:pt x="41268" y="24272"/>
                    <a:pt x="41771" y="23884"/>
                    <a:pt x="42022" y="23405"/>
                  </a:cubicBezTo>
                  <a:cubicBezTo>
                    <a:pt x="42044" y="23359"/>
                    <a:pt x="42022" y="23291"/>
                    <a:pt x="41976" y="23268"/>
                  </a:cubicBezTo>
                  <a:cubicBezTo>
                    <a:pt x="41950" y="23251"/>
                    <a:pt x="41927" y="23243"/>
                    <a:pt x="41908" y="23243"/>
                  </a:cubicBezTo>
                  <a:cubicBezTo>
                    <a:pt x="41876" y="23243"/>
                    <a:pt x="41853" y="23263"/>
                    <a:pt x="41839" y="23291"/>
                  </a:cubicBezTo>
                  <a:cubicBezTo>
                    <a:pt x="41611" y="23725"/>
                    <a:pt x="41154" y="24090"/>
                    <a:pt x="40606" y="24272"/>
                  </a:cubicBezTo>
                  <a:cubicBezTo>
                    <a:pt x="40264" y="24375"/>
                    <a:pt x="39883" y="24427"/>
                    <a:pt x="39435" y="24427"/>
                  </a:cubicBezTo>
                  <a:cubicBezTo>
                    <a:pt x="39285" y="24427"/>
                    <a:pt x="39129" y="24421"/>
                    <a:pt x="38963" y="24409"/>
                  </a:cubicBezTo>
                  <a:cubicBezTo>
                    <a:pt x="38096" y="24341"/>
                    <a:pt x="37388" y="24158"/>
                    <a:pt x="36840" y="23816"/>
                  </a:cubicBezTo>
                  <a:cubicBezTo>
                    <a:pt x="36156" y="23428"/>
                    <a:pt x="35676" y="22789"/>
                    <a:pt x="35585" y="22127"/>
                  </a:cubicBezTo>
                  <a:cubicBezTo>
                    <a:pt x="35562" y="22058"/>
                    <a:pt x="35516" y="22036"/>
                    <a:pt x="35448" y="22036"/>
                  </a:cubicBezTo>
                  <a:close/>
                  <a:moveTo>
                    <a:pt x="3801" y="34652"/>
                  </a:moveTo>
                  <a:cubicBezTo>
                    <a:pt x="3751" y="34652"/>
                    <a:pt x="3717" y="34693"/>
                    <a:pt x="3698" y="34749"/>
                  </a:cubicBezTo>
                  <a:cubicBezTo>
                    <a:pt x="3698" y="34795"/>
                    <a:pt x="3744" y="34841"/>
                    <a:pt x="3789" y="34863"/>
                  </a:cubicBezTo>
                  <a:cubicBezTo>
                    <a:pt x="3926" y="34886"/>
                    <a:pt x="4063" y="34932"/>
                    <a:pt x="4223" y="35000"/>
                  </a:cubicBezTo>
                  <a:cubicBezTo>
                    <a:pt x="4451" y="35114"/>
                    <a:pt x="4657" y="35274"/>
                    <a:pt x="4839" y="35411"/>
                  </a:cubicBezTo>
                  <a:cubicBezTo>
                    <a:pt x="5022" y="35548"/>
                    <a:pt x="5182" y="35708"/>
                    <a:pt x="5341" y="35845"/>
                  </a:cubicBezTo>
                  <a:cubicBezTo>
                    <a:pt x="5866" y="36324"/>
                    <a:pt x="6300" y="36826"/>
                    <a:pt x="6620" y="37374"/>
                  </a:cubicBezTo>
                  <a:cubicBezTo>
                    <a:pt x="6848" y="37717"/>
                    <a:pt x="7008" y="38059"/>
                    <a:pt x="7122" y="38424"/>
                  </a:cubicBezTo>
                  <a:cubicBezTo>
                    <a:pt x="7282" y="38858"/>
                    <a:pt x="7441" y="39474"/>
                    <a:pt x="7053" y="39816"/>
                  </a:cubicBezTo>
                  <a:cubicBezTo>
                    <a:pt x="6918" y="39929"/>
                    <a:pt x="6752" y="39970"/>
                    <a:pt x="6585" y="39970"/>
                  </a:cubicBezTo>
                  <a:cubicBezTo>
                    <a:pt x="6245" y="39970"/>
                    <a:pt x="5897" y="39802"/>
                    <a:pt x="5775" y="39725"/>
                  </a:cubicBezTo>
                  <a:cubicBezTo>
                    <a:pt x="5752" y="39725"/>
                    <a:pt x="5729" y="39702"/>
                    <a:pt x="5729" y="39702"/>
                  </a:cubicBezTo>
                  <a:cubicBezTo>
                    <a:pt x="5524" y="39588"/>
                    <a:pt x="5341" y="39474"/>
                    <a:pt x="5182" y="39337"/>
                  </a:cubicBezTo>
                  <a:cubicBezTo>
                    <a:pt x="4931" y="39155"/>
                    <a:pt x="4702" y="38926"/>
                    <a:pt x="4474" y="38698"/>
                  </a:cubicBezTo>
                  <a:cubicBezTo>
                    <a:pt x="4269" y="38470"/>
                    <a:pt x="4040" y="38219"/>
                    <a:pt x="3858" y="37968"/>
                  </a:cubicBezTo>
                  <a:cubicBezTo>
                    <a:pt x="3607" y="37648"/>
                    <a:pt x="3378" y="37329"/>
                    <a:pt x="3173" y="36986"/>
                  </a:cubicBezTo>
                  <a:cubicBezTo>
                    <a:pt x="3144" y="36943"/>
                    <a:pt x="3115" y="36927"/>
                    <a:pt x="3080" y="36927"/>
                  </a:cubicBezTo>
                  <a:cubicBezTo>
                    <a:pt x="3060" y="36927"/>
                    <a:pt x="3038" y="36932"/>
                    <a:pt x="3013" y="36940"/>
                  </a:cubicBezTo>
                  <a:cubicBezTo>
                    <a:pt x="2968" y="36963"/>
                    <a:pt x="2945" y="37032"/>
                    <a:pt x="2990" y="37077"/>
                  </a:cubicBezTo>
                  <a:cubicBezTo>
                    <a:pt x="3196" y="37443"/>
                    <a:pt x="3424" y="37785"/>
                    <a:pt x="3698" y="38105"/>
                  </a:cubicBezTo>
                  <a:cubicBezTo>
                    <a:pt x="3881" y="38356"/>
                    <a:pt x="4109" y="38607"/>
                    <a:pt x="4314" y="38835"/>
                  </a:cubicBezTo>
                  <a:cubicBezTo>
                    <a:pt x="4565" y="39086"/>
                    <a:pt x="4794" y="39314"/>
                    <a:pt x="5045" y="39497"/>
                  </a:cubicBezTo>
                  <a:cubicBezTo>
                    <a:pt x="5204" y="39611"/>
                    <a:pt x="5364" y="39725"/>
                    <a:pt x="5547" y="39839"/>
                  </a:cubicBezTo>
                  <a:cubicBezTo>
                    <a:pt x="5547" y="39839"/>
                    <a:pt x="5547" y="39862"/>
                    <a:pt x="5547" y="39885"/>
                  </a:cubicBezTo>
                  <a:cubicBezTo>
                    <a:pt x="5912" y="40684"/>
                    <a:pt x="6072" y="41574"/>
                    <a:pt x="6003" y="42441"/>
                  </a:cubicBezTo>
                  <a:cubicBezTo>
                    <a:pt x="5980" y="42761"/>
                    <a:pt x="5844" y="43514"/>
                    <a:pt x="5296" y="43742"/>
                  </a:cubicBezTo>
                  <a:cubicBezTo>
                    <a:pt x="5208" y="43778"/>
                    <a:pt x="5113" y="43796"/>
                    <a:pt x="5013" y="43796"/>
                  </a:cubicBezTo>
                  <a:cubicBezTo>
                    <a:pt x="4853" y="43796"/>
                    <a:pt x="4679" y="43749"/>
                    <a:pt x="4497" y="43651"/>
                  </a:cubicBezTo>
                  <a:cubicBezTo>
                    <a:pt x="4314" y="43560"/>
                    <a:pt x="4109" y="43423"/>
                    <a:pt x="3881" y="43240"/>
                  </a:cubicBezTo>
                  <a:cubicBezTo>
                    <a:pt x="3607" y="42966"/>
                    <a:pt x="3356" y="42692"/>
                    <a:pt x="3104" y="42373"/>
                  </a:cubicBezTo>
                  <a:cubicBezTo>
                    <a:pt x="2716" y="41848"/>
                    <a:pt x="2351" y="41254"/>
                    <a:pt x="2032" y="40570"/>
                  </a:cubicBezTo>
                  <a:cubicBezTo>
                    <a:pt x="1918" y="40341"/>
                    <a:pt x="1803" y="40090"/>
                    <a:pt x="1712" y="39839"/>
                  </a:cubicBezTo>
                  <a:cubicBezTo>
                    <a:pt x="1712" y="39816"/>
                    <a:pt x="1689" y="39794"/>
                    <a:pt x="1689" y="39748"/>
                  </a:cubicBezTo>
                  <a:cubicBezTo>
                    <a:pt x="1667" y="39702"/>
                    <a:pt x="1598" y="39680"/>
                    <a:pt x="1552" y="39680"/>
                  </a:cubicBezTo>
                  <a:cubicBezTo>
                    <a:pt x="1507" y="39702"/>
                    <a:pt x="1461" y="39771"/>
                    <a:pt x="1484" y="39816"/>
                  </a:cubicBezTo>
                  <a:cubicBezTo>
                    <a:pt x="1507" y="39862"/>
                    <a:pt x="1507" y="39885"/>
                    <a:pt x="1530" y="39931"/>
                  </a:cubicBezTo>
                  <a:cubicBezTo>
                    <a:pt x="1621" y="40159"/>
                    <a:pt x="1735" y="40410"/>
                    <a:pt x="1849" y="40661"/>
                  </a:cubicBezTo>
                  <a:cubicBezTo>
                    <a:pt x="2169" y="41369"/>
                    <a:pt x="2534" y="41985"/>
                    <a:pt x="2945" y="42510"/>
                  </a:cubicBezTo>
                  <a:cubicBezTo>
                    <a:pt x="3196" y="42829"/>
                    <a:pt x="3470" y="43126"/>
                    <a:pt x="3744" y="43377"/>
                  </a:cubicBezTo>
                  <a:cubicBezTo>
                    <a:pt x="3949" y="43583"/>
                    <a:pt x="4177" y="43720"/>
                    <a:pt x="4360" y="43834"/>
                  </a:cubicBezTo>
                  <a:cubicBezTo>
                    <a:pt x="4520" y="44199"/>
                    <a:pt x="4611" y="44610"/>
                    <a:pt x="4611" y="45021"/>
                  </a:cubicBezTo>
                  <a:cubicBezTo>
                    <a:pt x="4611" y="45340"/>
                    <a:pt x="4542" y="45568"/>
                    <a:pt x="4406" y="45683"/>
                  </a:cubicBezTo>
                  <a:cubicBezTo>
                    <a:pt x="4316" y="45787"/>
                    <a:pt x="4187" y="45833"/>
                    <a:pt x="4032" y="45833"/>
                  </a:cubicBezTo>
                  <a:cubicBezTo>
                    <a:pt x="3950" y="45833"/>
                    <a:pt x="3861" y="45820"/>
                    <a:pt x="3766" y="45797"/>
                  </a:cubicBezTo>
                  <a:cubicBezTo>
                    <a:pt x="3561" y="45751"/>
                    <a:pt x="3356" y="45637"/>
                    <a:pt x="3241" y="45568"/>
                  </a:cubicBezTo>
                  <a:cubicBezTo>
                    <a:pt x="2694" y="45226"/>
                    <a:pt x="2191" y="44815"/>
                    <a:pt x="1758" y="44359"/>
                  </a:cubicBezTo>
                  <a:cubicBezTo>
                    <a:pt x="1278" y="43857"/>
                    <a:pt x="868" y="43309"/>
                    <a:pt x="548" y="42692"/>
                  </a:cubicBezTo>
                  <a:cubicBezTo>
                    <a:pt x="525" y="42670"/>
                    <a:pt x="502" y="42624"/>
                    <a:pt x="480" y="42601"/>
                  </a:cubicBezTo>
                  <a:lnTo>
                    <a:pt x="480" y="42556"/>
                  </a:lnTo>
                  <a:cubicBezTo>
                    <a:pt x="365" y="42327"/>
                    <a:pt x="274" y="42122"/>
                    <a:pt x="229" y="41939"/>
                  </a:cubicBezTo>
                  <a:cubicBezTo>
                    <a:pt x="210" y="41902"/>
                    <a:pt x="161" y="41865"/>
                    <a:pt x="119" y="41865"/>
                  </a:cubicBezTo>
                  <a:cubicBezTo>
                    <a:pt x="109" y="41865"/>
                    <a:pt x="100" y="41867"/>
                    <a:pt x="92" y="41871"/>
                  </a:cubicBezTo>
                  <a:cubicBezTo>
                    <a:pt x="23" y="41894"/>
                    <a:pt x="0" y="41939"/>
                    <a:pt x="23" y="42008"/>
                  </a:cubicBezTo>
                  <a:cubicBezTo>
                    <a:pt x="69" y="42213"/>
                    <a:pt x="160" y="42419"/>
                    <a:pt x="274" y="42647"/>
                  </a:cubicBezTo>
                  <a:lnTo>
                    <a:pt x="297" y="42692"/>
                  </a:lnTo>
                  <a:cubicBezTo>
                    <a:pt x="320" y="42715"/>
                    <a:pt x="343" y="42761"/>
                    <a:pt x="365" y="42807"/>
                  </a:cubicBezTo>
                  <a:cubicBezTo>
                    <a:pt x="685" y="43423"/>
                    <a:pt x="1119" y="43994"/>
                    <a:pt x="1598" y="44518"/>
                  </a:cubicBezTo>
                  <a:cubicBezTo>
                    <a:pt x="2055" y="44975"/>
                    <a:pt x="2557" y="45386"/>
                    <a:pt x="3127" y="45728"/>
                  </a:cubicBezTo>
                  <a:cubicBezTo>
                    <a:pt x="3264" y="45820"/>
                    <a:pt x="3470" y="45934"/>
                    <a:pt x="3721" y="46002"/>
                  </a:cubicBezTo>
                  <a:cubicBezTo>
                    <a:pt x="3835" y="46025"/>
                    <a:pt x="3926" y="46048"/>
                    <a:pt x="4018" y="46048"/>
                  </a:cubicBezTo>
                  <a:cubicBezTo>
                    <a:pt x="4246" y="46048"/>
                    <a:pt x="4406" y="45979"/>
                    <a:pt x="4542" y="45842"/>
                  </a:cubicBezTo>
                  <a:cubicBezTo>
                    <a:pt x="4748" y="45683"/>
                    <a:pt x="4816" y="45409"/>
                    <a:pt x="4816" y="45021"/>
                  </a:cubicBezTo>
                  <a:cubicBezTo>
                    <a:pt x="4816" y="44655"/>
                    <a:pt x="4748" y="44290"/>
                    <a:pt x="4634" y="43948"/>
                  </a:cubicBezTo>
                  <a:lnTo>
                    <a:pt x="4634" y="43948"/>
                  </a:lnTo>
                  <a:cubicBezTo>
                    <a:pt x="4771" y="43971"/>
                    <a:pt x="4885" y="43994"/>
                    <a:pt x="4999" y="43994"/>
                  </a:cubicBezTo>
                  <a:cubicBezTo>
                    <a:pt x="5136" y="43994"/>
                    <a:pt x="5250" y="43971"/>
                    <a:pt x="5364" y="43925"/>
                  </a:cubicBezTo>
                  <a:cubicBezTo>
                    <a:pt x="6003" y="43697"/>
                    <a:pt x="6163" y="42898"/>
                    <a:pt x="6209" y="42464"/>
                  </a:cubicBezTo>
                  <a:cubicBezTo>
                    <a:pt x="6277" y="41620"/>
                    <a:pt x="6140" y="40775"/>
                    <a:pt x="5821" y="39999"/>
                  </a:cubicBezTo>
                  <a:lnTo>
                    <a:pt x="5821" y="39999"/>
                  </a:lnTo>
                  <a:cubicBezTo>
                    <a:pt x="6095" y="40113"/>
                    <a:pt x="6346" y="40182"/>
                    <a:pt x="6574" y="40182"/>
                  </a:cubicBezTo>
                  <a:cubicBezTo>
                    <a:pt x="6825" y="40182"/>
                    <a:pt x="7030" y="40113"/>
                    <a:pt x="7190" y="39976"/>
                  </a:cubicBezTo>
                  <a:cubicBezTo>
                    <a:pt x="7670" y="39565"/>
                    <a:pt x="7487" y="38858"/>
                    <a:pt x="7327" y="38356"/>
                  </a:cubicBezTo>
                  <a:cubicBezTo>
                    <a:pt x="7213" y="37990"/>
                    <a:pt x="7030" y="37625"/>
                    <a:pt x="6802" y="37260"/>
                  </a:cubicBezTo>
                  <a:cubicBezTo>
                    <a:pt x="6483" y="36712"/>
                    <a:pt x="6026" y="36164"/>
                    <a:pt x="5501" y="35685"/>
                  </a:cubicBezTo>
                  <a:cubicBezTo>
                    <a:pt x="5319" y="35548"/>
                    <a:pt x="5159" y="35388"/>
                    <a:pt x="4976" y="35251"/>
                  </a:cubicBezTo>
                  <a:cubicBezTo>
                    <a:pt x="4771" y="35092"/>
                    <a:pt x="4565" y="34932"/>
                    <a:pt x="4314" y="34818"/>
                  </a:cubicBezTo>
                  <a:cubicBezTo>
                    <a:pt x="4154" y="34749"/>
                    <a:pt x="3995" y="34681"/>
                    <a:pt x="3835" y="34658"/>
                  </a:cubicBezTo>
                  <a:cubicBezTo>
                    <a:pt x="3823" y="34654"/>
                    <a:pt x="3811" y="34652"/>
                    <a:pt x="3801" y="34652"/>
                  </a:cubicBezTo>
                  <a:close/>
                  <a:moveTo>
                    <a:pt x="65633" y="65877"/>
                  </a:moveTo>
                  <a:cubicBezTo>
                    <a:pt x="65584" y="65877"/>
                    <a:pt x="65550" y="65914"/>
                    <a:pt x="65532" y="65951"/>
                  </a:cubicBezTo>
                  <a:cubicBezTo>
                    <a:pt x="64505" y="69786"/>
                    <a:pt x="63226" y="73598"/>
                    <a:pt x="61720" y="77250"/>
                  </a:cubicBezTo>
                  <a:cubicBezTo>
                    <a:pt x="60350" y="76953"/>
                    <a:pt x="58912" y="76519"/>
                    <a:pt x="57360" y="75903"/>
                  </a:cubicBezTo>
                  <a:cubicBezTo>
                    <a:pt x="55785" y="75287"/>
                    <a:pt x="54210" y="74557"/>
                    <a:pt x="52704" y="73872"/>
                  </a:cubicBezTo>
                  <a:cubicBezTo>
                    <a:pt x="50832" y="72982"/>
                    <a:pt x="48892" y="72091"/>
                    <a:pt x="46906" y="71384"/>
                  </a:cubicBezTo>
                  <a:cubicBezTo>
                    <a:pt x="46792" y="71338"/>
                    <a:pt x="46678" y="71293"/>
                    <a:pt x="46564" y="71270"/>
                  </a:cubicBezTo>
                  <a:lnTo>
                    <a:pt x="46541" y="71247"/>
                  </a:lnTo>
                  <a:cubicBezTo>
                    <a:pt x="46533" y="71243"/>
                    <a:pt x="46524" y="71241"/>
                    <a:pt x="46514" y="71241"/>
                  </a:cubicBezTo>
                  <a:cubicBezTo>
                    <a:pt x="46472" y="71241"/>
                    <a:pt x="46423" y="71278"/>
                    <a:pt x="46404" y="71315"/>
                  </a:cubicBezTo>
                  <a:cubicBezTo>
                    <a:pt x="46404" y="71384"/>
                    <a:pt x="46427" y="71429"/>
                    <a:pt x="46473" y="71452"/>
                  </a:cubicBezTo>
                  <a:lnTo>
                    <a:pt x="46495" y="71452"/>
                  </a:lnTo>
                  <a:cubicBezTo>
                    <a:pt x="46610" y="71498"/>
                    <a:pt x="46724" y="71544"/>
                    <a:pt x="46838" y="71589"/>
                  </a:cubicBezTo>
                  <a:cubicBezTo>
                    <a:pt x="48824" y="72274"/>
                    <a:pt x="50741" y="73187"/>
                    <a:pt x="52613" y="74054"/>
                  </a:cubicBezTo>
                  <a:cubicBezTo>
                    <a:pt x="54142" y="74762"/>
                    <a:pt x="55694" y="75492"/>
                    <a:pt x="57269" y="76109"/>
                  </a:cubicBezTo>
                  <a:cubicBezTo>
                    <a:pt x="58867" y="76725"/>
                    <a:pt x="60350" y="77181"/>
                    <a:pt x="61766" y="77478"/>
                  </a:cubicBezTo>
                  <a:cubicBezTo>
                    <a:pt x="63044" y="77729"/>
                    <a:pt x="64253" y="77866"/>
                    <a:pt x="65395" y="77866"/>
                  </a:cubicBezTo>
                  <a:cubicBezTo>
                    <a:pt x="66605" y="77866"/>
                    <a:pt x="67746" y="77706"/>
                    <a:pt x="68819" y="77433"/>
                  </a:cubicBezTo>
                  <a:cubicBezTo>
                    <a:pt x="68887" y="77433"/>
                    <a:pt x="68910" y="77364"/>
                    <a:pt x="68910" y="77296"/>
                  </a:cubicBezTo>
                  <a:cubicBezTo>
                    <a:pt x="68887" y="77250"/>
                    <a:pt x="68819" y="77227"/>
                    <a:pt x="68773" y="77227"/>
                  </a:cubicBezTo>
                  <a:cubicBezTo>
                    <a:pt x="67723" y="77510"/>
                    <a:pt x="66601" y="77647"/>
                    <a:pt x="65417" y="77647"/>
                  </a:cubicBezTo>
                  <a:cubicBezTo>
                    <a:pt x="64310" y="77647"/>
                    <a:pt x="63151" y="77527"/>
                    <a:pt x="61948" y="77296"/>
                  </a:cubicBezTo>
                  <a:cubicBezTo>
                    <a:pt x="63432" y="73644"/>
                    <a:pt x="64710" y="69832"/>
                    <a:pt x="65737" y="66020"/>
                  </a:cubicBezTo>
                  <a:cubicBezTo>
                    <a:pt x="65760" y="65951"/>
                    <a:pt x="65714" y="65906"/>
                    <a:pt x="65669" y="65883"/>
                  </a:cubicBezTo>
                  <a:cubicBezTo>
                    <a:pt x="65656" y="65879"/>
                    <a:pt x="65644" y="65877"/>
                    <a:pt x="65633" y="65877"/>
                  </a:cubicBezTo>
                  <a:close/>
                  <a:moveTo>
                    <a:pt x="21496" y="69522"/>
                  </a:moveTo>
                  <a:cubicBezTo>
                    <a:pt x="21382" y="69522"/>
                    <a:pt x="21266" y="69543"/>
                    <a:pt x="21159" y="69603"/>
                  </a:cubicBezTo>
                  <a:cubicBezTo>
                    <a:pt x="21022" y="69672"/>
                    <a:pt x="20931" y="69809"/>
                    <a:pt x="20908" y="69969"/>
                  </a:cubicBezTo>
                  <a:cubicBezTo>
                    <a:pt x="20863" y="70265"/>
                    <a:pt x="21045" y="70653"/>
                    <a:pt x="21251" y="70859"/>
                  </a:cubicBezTo>
                  <a:cubicBezTo>
                    <a:pt x="21251" y="70882"/>
                    <a:pt x="21273" y="70904"/>
                    <a:pt x="21273" y="70904"/>
                  </a:cubicBezTo>
                  <a:cubicBezTo>
                    <a:pt x="20885" y="71133"/>
                    <a:pt x="20680" y="71384"/>
                    <a:pt x="20657" y="71703"/>
                  </a:cubicBezTo>
                  <a:cubicBezTo>
                    <a:pt x="20657" y="71954"/>
                    <a:pt x="20771" y="72183"/>
                    <a:pt x="20863" y="72320"/>
                  </a:cubicBezTo>
                  <a:cubicBezTo>
                    <a:pt x="20954" y="72479"/>
                    <a:pt x="21068" y="72616"/>
                    <a:pt x="21205" y="72753"/>
                  </a:cubicBezTo>
                  <a:cubicBezTo>
                    <a:pt x="21022" y="72936"/>
                    <a:pt x="20794" y="73210"/>
                    <a:pt x="20748" y="73529"/>
                  </a:cubicBezTo>
                  <a:cubicBezTo>
                    <a:pt x="20703" y="73940"/>
                    <a:pt x="20885" y="74351"/>
                    <a:pt x="21319" y="74830"/>
                  </a:cubicBezTo>
                  <a:cubicBezTo>
                    <a:pt x="21433" y="74967"/>
                    <a:pt x="21547" y="75082"/>
                    <a:pt x="21684" y="75196"/>
                  </a:cubicBezTo>
                  <a:cubicBezTo>
                    <a:pt x="21479" y="75698"/>
                    <a:pt x="21570" y="76337"/>
                    <a:pt x="21913" y="76839"/>
                  </a:cubicBezTo>
                  <a:cubicBezTo>
                    <a:pt x="22323" y="77433"/>
                    <a:pt x="22963" y="77798"/>
                    <a:pt x="23556" y="78094"/>
                  </a:cubicBezTo>
                  <a:cubicBezTo>
                    <a:pt x="25633" y="79167"/>
                    <a:pt x="27870" y="79943"/>
                    <a:pt x="30152" y="80377"/>
                  </a:cubicBezTo>
                  <a:cubicBezTo>
                    <a:pt x="30792" y="80491"/>
                    <a:pt x="31454" y="80582"/>
                    <a:pt x="32093" y="80674"/>
                  </a:cubicBezTo>
                  <a:cubicBezTo>
                    <a:pt x="32732" y="80788"/>
                    <a:pt x="33371" y="80879"/>
                    <a:pt x="34010" y="80993"/>
                  </a:cubicBezTo>
                  <a:cubicBezTo>
                    <a:pt x="34581" y="81107"/>
                    <a:pt x="35037" y="81222"/>
                    <a:pt x="35471" y="81336"/>
                  </a:cubicBezTo>
                  <a:cubicBezTo>
                    <a:pt x="37160" y="81815"/>
                    <a:pt x="38529" y="82614"/>
                    <a:pt x="39420" y="83618"/>
                  </a:cubicBezTo>
                  <a:cubicBezTo>
                    <a:pt x="39442" y="83641"/>
                    <a:pt x="39465" y="83664"/>
                    <a:pt x="39511" y="83664"/>
                  </a:cubicBezTo>
                  <a:cubicBezTo>
                    <a:pt x="39534" y="83664"/>
                    <a:pt x="39557" y="83641"/>
                    <a:pt x="39579" y="83641"/>
                  </a:cubicBezTo>
                  <a:cubicBezTo>
                    <a:pt x="39625" y="83595"/>
                    <a:pt x="39625" y="83527"/>
                    <a:pt x="39579" y="83481"/>
                  </a:cubicBezTo>
                  <a:cubicBezTo>
                    <a:pt x="38666" y="82431"/>
                    <a:pt x="37251" y="81632"/>
                    <a:pt x="35539" y="81130"/>
                  </a:cubicBezTo>
                  <a:cubicBezTo>
                    <a:pt x="35106" y="81016"/>
                    <a:pt x="34626" y="80902"/>
                    <a:pt x="34056" y="80788"/>
                  </a:cubicBezTo>
                  <a:cubicBezTo>
                    <a:pt x="33417" y="80674"/>
                    <a:pt x="32755" y="80560"/>
                    <a:pt x="32115" y="80468"/>
                  </a:cubicBezTo>
                  <a:cubicBezTo>
                    <a:pt x="31499" y="80377"/>
                    <a:pt x="30837" y="80286"/>
                    <a:pt x="30198" y="80172"/>
                  </a:cubicBezTo>
                  <a:cubicBezTo>
                    <a:pt x="27916" y="79738"/>
                    <a:pt x="25724" y="78962"/>
                    <a:pt x="23647" y="77912"/>
                  </a:cubicBezTo>
                  <a:cubicBezTo>
                    <a:pt x="23099" y="77615"/>
                    <a:pt x="22460" y="77273"/>
                    <a:pt x="22095" y="76725"/>
                  </a:cubicBezTo>
                  <a:cubicBezTo>
                    <a:pt x="21798" y="76291"/>
                    <a:pt x="21707" y="75766"/>
                    <a:pt x="21844" y="75333"/>
                  </a:cubicBezTo>
                  <a:lnTo>
                    <a:pt x="21844" y="75333"/>
                  </a:lnTo>
                  <a:cubicBezTo>
                    <a:pt x="22734" y="76131"/>
                    <a:pt x="23876" y="76771"/>
                    <a:pt x="25291" y="77227"/>
                  </a:cubicBezTo>
                  <a:cubicBezTo>
                    <a:pt x="26112" y="77501"/>
                    <a:pt x="26957" y="77706"/>
                    <a:pt x="27824" y="77843"/>
                  </a:cubicBezTo>
                  <a:cubicBezTo>
                    <a:pt x="27893" y="77843"/>
                    <a:pt x="27916" y="77798"/>
                    <a:pt x="27938" y="77752"/>
                  </a:cubicBezTo>
                  <a:cubicBezTo>
                    <a:pt x="27938" y="77706"/>
                    <a:pt x="27893" y="77638"/>
                    <a:pt x="27847" y="77638"/>
                  </a:cubicBezTo>
                  <a:cubicBezTo>
                    <a:pt x="27003" y="77501"/>
                    <a:pt x="26158" y="77296"/>
                    <a:pt x="25359" y="77022"/>
                  </a:cubicBezTo>
                  <a:cubicBezTo>
                    <a:pt x="23921" y="76542"/>
                    <a:pt x="22757" y="75903"/>
                    <a:pt x="21867" y="75082"/>
                  </a:cubicBezTo>
                  <a:cubicBezTo>
                    <a:pt x="21730" y="74967"/>
                    <a:pt x="21616" y="74830"/>
                    <a:pt x="21479" y="74693"/>
                  </a:cubicBezTo>
                  <a:cubicBezTo>
                    <a:pt x="21091" y="74260"/>
                    <a:pt x="20931" y="73895"/>
                    <a:pt x="20977" y="73575"/>
                  </a:cubicBezTo>
                  <a:cubicBezTo>
                    <a:pt x="21000" y="73347"/>
                    <a:pt x="21114" y="73141"/>
                    <a:pt x="21342" y="72913"/>
                  </a:cubicBezTo>
                  <a:cubicBezTo>
                    <a:pt x="21684" y="73255"/>
                    <a:pt x="22072" y="73552"/>
                    <a:pt x="22392" y="73758"/>
                  </a:cubicBezTo>
                  <a:cubicBezTo>
                    <a:pt x="24241" y="75013"/>
                    <a:pt x="26409" y="75858"/>
                    <a:pt x="28623" y="76154"/>
                  </a:cubicBezTo>
                  <a:lnTo>
                    <a:pt x="28646" y="76154"/>
                  </a:lnTo>
                  <a:cubicBezTo>
                    <a:pt x="28692" y="76154"/>
                    <a:pt x="28737" y="76131"/>
                    <a:pt x="28760" y="76063"/>
                  </a:cubicBezTo>
                  <a:cubicBezTo>
                    <a:pt x="28760" y="76017"/>
                    <a:pt x="28714" y="75972"/>
                    <a:pt x="28669" y="75949"/>
                  </a:cubicBezTo>
                  <a:cubicBezTo>
                    <a:pt x="26478" y="75652"/>
                    <a:pt x="24332" y="74830"/>
                    <a:pt x="22506" y="73598"/>
                  </a:cubicBezTo>
                  <a:cubicBezTo>
                    <a:pt x="22186" y="73370"/>
                    <a:pt x="21776" y="73073"/>
                    <a:pt x="21410" y="72685"/>
                  </a:cubicBezTo>
                  <a:cubicBezTo>
                    <a:pt x="21273" y="72548"/>
                    <a:pt x="21159" y="72365"/>
                    <a:pt x="21045" y="72206"/>
                  </a:cubicBezTo>
                  <a:cubicBezTo>
                    <a:pt x="20908" y="72000"/>
                    <a:pt x="20863" y="71863"/>
                    <a:pt x="20863" y="71726"/>
                  </a:cubicBezTo>
                  <a:cubicBezTo>
                    <a:pt x="20885" y="71475"/>
                    <a:pt x="21068" y="71247"/>
                    <a:pt x="21433" y="71064"/>
                  </a:cubicBezTo>
                  <a:cubicBezTo>
                    <a:pt x="22072" y="71703"/>
                    <a:pt x="22917" y="72114"/>
                    <a:pt x="23647" y="72434"/>
                  </a:cubicBezTo>
                  <a:cubicBezTo>
                    <a:pt x="25679" y="73324"/>
                    <a:pt x="27824" y="73940"/>
                    <a:pt x="30016" y="74237"/>
                  </a:cubicBezTo>
                  <a:lnTo>
                    <a:pt x="30038" y="74237"/>
                  </a:lnTo>
                  <a:cubicBezTo>
                    <a:pt x="30084" y="74237"/>
                    <a:pt x="30130" y="74214"/>
                    <a:pt x="30130" y="74146"/>
                  </a:cubicBezTo>
                  <a:cubicBezTo>
                    <a:pt x="30152" y="74100"/>
                    <a:pt x="30107" y="74032"/>
                    <a:pt x="30038" y="74032"/>
                  </a:cubicBezTo>
                  <a:cubicBezTo>
                    <a:pt x="27870" y="73735"/>
                    <a:pt x="25747" y="73119"/>
                    <a:pt x="23739" y="72251"/>
                  </a:cubicBezTo>
                  <a:cubicBezTo>
                    <a:pt x="23008" y="71932"/>
                    <a:pt x="22164" y="71498"/>
                    <a:pt x="21525" y="70882"/>
                  </a:cubicBezTo>
                  <a:cubicBezTo>
                    <a:pt x="21479" y="70813"/>
                    <a:pt x="21433" y="70768"/>
                    <a:pt x="21388" y="70722"/>
                  </a:cubicBezTo>
                  <a:cubicBezTo>
                    <a:pt x="21228" y="70539"/>
                    <a:pt x="21091" y="70220"/>
                    <a:pt x="21114" y="69991"/>
                  </a:cubicBezTo>
                  <a:cubicBezTo>
                    <a:pt x="21136" y="69900"/>
                    <a:pt x="21182" y="69832"/>
                    <a:pt x="21273" y="69786"/>
                  </a:cubicBezTo>
                  <a:cubicBezTo>
                    <a:pt x="21365" y="69740"/>
                    <a:pt x="21502" y="69740"/>
                    <a:pt x="21661" y="69740"/>
                  </a:cubicBezTo>
                  <a:cubicBezTo>
                    <a:pt x="22985" y="69855"/>
                    <a:pt x="24332" y="70060"/>
                    <a:pt x="25633" y="70243"/>
                  </a:cubicBezTo>
                  <a:cubicBezTo>
                    <a:pt x="27524" y="70532"/>
                    <a:pt x="29479" y="70821"/>
                    <a:pt x="31431" y="70821"/>
                  </a:cubicBezTo>
                  <a:cubicBezTo>
                    <a:pt x="31789" y="70821"/>
                    <a:pt x="32147" y="70812"/>
                    <a:pt x="32503" y="70790"/>
                  </a:cubicBezTo>
                  <a:cubicBezTo>
                    <a:pt x="32709" y="70790"/>
                    <a:pt x="32914" y="70768"/>
                    <a:pt x="33120" y="70745"/>
                  </a:cubicBezTo>
                  <a:cubicBezTo>
                    <a:pt x="33165" y="70745"/>
                    <a:pt x="33211" y="70699"/>
                    <a:pt x="33211" y="70631"/>
                  </a:cubicBezTo>
                  <a:cubicBezTo>
                    <a:pt x="33211" y="70585"/>
                    <a:pt x="33165" y="70539"/>
                    <a:pt x="33097" y="70539"/>
                  </a:cubicBezTo>
                  <a:cubicBezTo>
                    <a:pt x="32914" y="70562"/>
                    <a:pt x="32709" y="70585"/>
                    <a:pt x="32481" y="70585"/>
                  </a:cubicBezTo>
                  <a:cubicBezTo>
                    <a:pt x="32131" y="70606"/>
                    <a:pt x="31779" y="70616"/>
                    <a:pt x="31427" y="70616"/>
                  </a:cubicBezTo>
                  <a:cubicBezTo>
                    <a:pt x="29502" y="70616"/>
                    <a:pt x="27546" y="70326"/>
                    <a:pt x="25656" y="70037"/>
                  </a:cubicBezTo>
                  <a:cubicBezTo>
                    <a:pt x="24355" y="69855"/>
                    <a:pt x="23008" y="69649"/>
                    <a:pt x="21661" y="69535"/>
                  </a:cubicBezTo>
                  <a:cubicBezTo>
                    <a:pt x="21608" y="69527"/>
                    <a:pt x="21552" y="69522"/>
                    <a:pt x="21496" y="69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flipH="1">
              <a:off x="1880355" y="2291170"/>
              <a:ext cx="163224" cy="163224"/>
            </a:xfrm>
            <a:custGeom>
              <a:avLst/>
              <a:gdLst/>
              <a:ahLst/>
              <a:cxnLst/>
              <a:rect l="l" t="t" r="r" b="b"/>
              <a:pathLst>
                <a:path w="8150" h="8150" extrusionOk="0">
                  <a:moveTo>
                    <a:pt x="4086" y="1"/>
                  </a:moveTo>
                  <a:cubicBezTo>
                    <a:pt x="1827" y="1"/>
                    <a:pt x="1" y="1827"/>
                    <a:pt x="1" y="4087"/>
                  </a:cubicBezTo>
                  <a:cubicBezTo>
                    <a:pt x="1" y="6324"/>
                    <a:pt x="1827" y="8150"/>
                    <a:pt x="4086" y="8150"/>
                  </a:cubicBezTo>
                  <a:cubicBezTo>
                    <a:pt x="6323" y="8150"/>
                    <a:pt x="8149" y="6324"/>
                    <a:pt x="8149" y="4087"/>
                  </a:cubicBezTo>
                  <a:cubicBezTo>
                    <a:pt x="8149" y="1827"/>
                    <a:pt x="6323" y="1"/>
                    <a:pt x="4086" y="1"/>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flipH="1">
              <a:off x="2299050" y="2243650"/>
              <a:ext cx="117501" cy="163204"/>
            </a:xfrm>
            <a:custGeom>
              <a:avLst/>
              <a:gdLst/>
              <a:ahLst/>
              <a:cxnLst/>
              <a:rect l="l" t="t" r="r" b="b"/>
              <a:pathLst>
                <a:path w="5867" h="8149" extrusionOk="0">
                  <a:moveTo>
                    <a:pt x="1598" y="0"/>
                  </a:moveTo>
                  <a:cubicBezTo>
                    <a:pt x="1301" y="1301"/>
                    <a:pt x="1004" y="2602"/>
                    <a:pt x="708" y="3880"/>
                  </a:cubicBezTo>
                  <a:cubicBezTo>
                    <a:pt x="411" y="5159"/>
                    <a:pt x="114" y="6437"/>
                    <a:pt x="0" y="7715"/>
                  </a:cubicBezTo>
                  <a:cubicBezTo>
                    <a:pt x="548" y="7989"/>
                    <a:pt x="1141" y="8149"/>
                    <a:pt x="1780" y="8149"/>
                  </a:cubicBezTo>
                  <a:cubicBezTo>
                    <a:pt x="4040" y="8149"/>
                    <a:pt x="5866" y="6323"/>
                    <a:pt x="5866" y="4063"/>
                  </a:cubicBezTo>
                  <a:cubicBezTo>
                    <a:pt x="5866" y="1826"/>
                    <a:pt x="4040" y="0"/>
                    <a:pt x="1780" y="0"/>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flipH="1">
              <a:off x="1917393" y="2356273"/>
              <a:ext cx="59902" cy="45543"/>
            </a:xfrm>
            <a:custGeom>
              <a:avLst/>
              <a:gdLst/>
              <a:ahLst/>
              <a:cxnLst/>
              <a:rect l="l" t="t" r="r" b="b"/>
              <a:pathLst>
                <a:path w="2991" h="2274" extrusionOk="0">
                  <a:moveTo>
                    <a:pt x="2886" y="0"/>
                  </a:moveTo>
                  <a:cubicBezTo>
                    <a:pt x="2867" y="0"/>
                    <a:pt x="2847" y="6"/>
                    <a:pt x="2831" y="14"/>
                  </a:cubicBezTo>
                  <a:cubicBezTo>
                    <a:pt x="1826" y="607"/>
                    <a:pt x="890" y="1292"/>
                    <a:pt x="46" y="2091"/>
                  </a:cubicBezTo>
                  <a:cubicBezTo>
                    <a:pt x="0" y="2137"/>
                    <a:pt x="0" y="2205"/>
                    <a:pt x="46" y="2251"/>
                  </a:cubicBezTo>
                  <a:cubicBezTo>
                    <a:pt x="69" y="2274"/>
                    <a:pt x="92" y="2274"/>
                    <a:pt x="137" y="2274"/>
                  </a:cubicBezTo>
                  <a:cubicBezTo>
                    <a:pt x="160" y="2274"/>
                    <a:pt x="183" y="2274"/>
                    <a:pt x="206" y="2251"/>
                  </a:cubicBezTo>
                  <a:cubicBezTo>
                    <a:pt x="1027" y="1475"/>
                    <a:pt x="1940" y="767"/>
                    <a:pt x="2922" y="197"/>
                  </a:cubicBezTo>
                  <a:cubicBezTo>
                    <a:pt x="2990" y="174"/>
                    <a:pt x="2990" y="105"/>
                    <a:pt x="2968" y="60"/>
                  </a:cubicBezTo>
                  <a:cubicBezTo>
                    <a:pt x="2953" y="16"/>
                    <a:pt x="2920"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flipH="1">
              <a:off x="1945287" y="2342655"/>
              <a:ext cx="68114" cy="48186"/>
            </a:xfrm>
            <a:custGeom>
              <a:avLst/>
              <a:gdLst/>
              <a:ahLst/>
              <a:cxnLst/>
              <a:rect l="l" t="t" r="r" b="b"/>
              <a:pathLst>
                <a:path w="3401" h="2406" extrusionOk="0">
                  <a:moveTo>
                    <a:pt x="3279" y="1"/>
                  </a:moveTo>
                  <a:cubicBezTo>
                    <a:pt x="3265" y="1"/>
                    <a:pt x="3253" y="3"/>
                    <a:pt x="3241" y="9"/>
                  </a:cubicBezTo>
                  <a:cubicBezTo>
                    <a:pt x="2077" y="603"/>
                    <a:pt x="1004" y="1333"/>
                    <a:pt x="46" y="2223"/>
                  </a:cubicBezTo>
                  <a:cubicBezTo>
                    <a:pt x="0" y="2269"/>
                    <a:pt x="0" y="2337"/>
                    <a:pt x="46" y="2360"/>
                  </a:cubicBezTo>
                  <a:cubicBezTo>
                    <a:pt x="46" y="2383"/>
                    <a:pt x="91" y="2406"/>
                    <a:pt x="114" y="2406"/>
                  </a:cubicBezTo>
                  <a:cubicBezTo>
                    <a:pt x="137" y="2406"/>
                    <a:pt x="160" y="2383"/>
                    <a:pt x="183" y="2383"/>
                  </a:cubicBezTo>
                  <a:cubicBezTo>
                    <a:pt x="1118" y="1493"/>
                    <a:pt x="2191" y="785"/>
                    <a:pt x="3333" y="215"/>
                  </a:cubicBezTo>
                  <a:cubicBezTo>
                    <a:pt x="3378" y="192"/>
                    <a:pt x="3401" y="123"/>
                    <a:pt x="3378" y="78"/>
                  </a:cubicBezTo>
                  <a:cubicBezTo>
                    <a:pt x="3361" y="26"/>
                    <a:pt x="3318" y="1"/>
                    <a:pt x="3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flipH="1">
              <a:off x="2327853" y="2315220"/>
              <a:ext cx="53053" cy="37231"/>
            </a:xfrm>
            <a:custGeom>
              <a:avLst/>
              <a:gdLst/>
              <a:ahLst/>
              <a:cxnLst/>
              <a:rect l="l" t="t" r="r" b="b"/>
              <a:pathLst>
                <a:path w="2649" h="1859" extrusionOk="0">
                  <a:moveTo>
                    <a:pt x="2529" y="1"/>
                  </a:moveTo>
                  <a:cubicBezTo>
                    <a:pt x="2515" y="1"/>
                    <a:pt x="2501" y="4"/>
                    <a:pt x="2488" y="10"/>
                  </a:cubicBezTo>
                  <a:cubicBezTo>
                    <a:pt x="1621" y="466"/>
                    <a:pt x="799" y="1037"/>
                    <a:pt x="46" y="1676"/>
                  </a:cubicBezTo>
                  <a:cubicBezTo>
                    <a:pt x="0" y="1722"/>
                    <a:pt x="0" y="1790"/>
                    <a:pt x="46" y="1836"/>
                  </a:cubicBezTo>
                  <a:cubicBezTo>
                    <a:pt x="69" y="1859"/>
                    <a:pt x="92" y="1859"/>
                    <a:pt x="115" y="1859"/>
                  </a:cubicBezTo>
                  <a:cubicBezTo>
                    <a:pt x="137" y="1859"/>
                    <a:pt x="160" y="1859"/>
                    <a:pt x="183" y="1836"/>
                  </a:cubicBezTo>
                  <a:cubicBezTo>
                    <a:pt x="913" y="1197"/>
                    <a:pt x="1735" y="649"/>
                    <a:pt x="2580" y="192"/>
                  </a:cubicBezTo>
                  <a:cubicBezTo>
                    <a:pt x="2648" y="169"/>
                    <a:pt x="2648" y="101"/>
                    <a:pt x="2625" y="55"/>
                  </a:cubicBezTo>
                  <a:cubicBezTo>
                    <a:pt x="2609" y="22"/>
                    <a:pt x="2567"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flipH="1">
              <a:off x="2346596" y="2295736"/>
              <a:ext cx="60363" cy="45282"/>
            </a:xfrm>
            <a:custGeom>
              <a:avLst/>
              <a:gdLst/>
              <a:ahLst/>
              <a:cxnLst/>
              <a:rect l="l" t="t" r="r" b="b"/>
              <a:pathLst>
                <a:path w="3014" h="2261" extrusionOk="0">
                  <a:moveTo>
                    <a:pt x="2908" y="0"/>
                  </a:moveTo>
                  <a:cubicBezTo>
                    <a:pt x="2889" y="0"/>
                    <a:pt x="2870" y="8"/>
                    <a:pt x="2854" y="24"/>
                  </a:cubicBezTo>
                  <a:cubicBezTo>
                    <a:pt x="1849" y="526"/>
                    <a:pt x="913" y="1165"/>
                    <a:pt x="69" y="1896"/>
                  </a:cubicBezTo>
                  <a:cubicBezTo>
                    <a:pt x="46" y="2033"/>
                    <a:pt x="23" y="2147"/>
                    <a:pt x="0" y="2261"/>
                  </a:cubicBezTo>
                  <a:cubicBezTo>
                    <a:pt x="868" y="1439"/>
                    <a:pt x="1872" y="732"/>
                    <a:pt x="2945" y="207"/>
                  </a:cubicBezTo>
                  <a:cubicBezTo>
                    <a:pt x="2991" y="184"/>
                    <a:pt x="3013" y="115"/>
                    <a:pt x="2991" y="70"/>
                  </a:cubicBezTo>
                  <a:cubicBezTo>
                    <a:pt x="2976" y="25"/>
                    <a:pt x="2942" y="0"/>
                    <a:pt x="2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flipH="1">
              <a:off x="1714835" y="2644058"/>
              <a:ext cx="825594" cy="744683"/>
            </a:xfrm>
            <a:custGeom>
              <a:avLst/>
              <a:gdLst/>
              <a:ahLst/>
              <a:cxnLst/>
              <a:rect l="l" t="t" r="r" b="b"/>
              <a:pathLst>
                <a:path w="41223" h="37183" extrusionOk="0">
                  <a:moveTo>
                    <a:pt x="35471" y="0"/>
                  </a:moveTo>
                  <a:cubicBezTo>
                    <a:pt x="35494" y="365"/>
                    <a:pt x="35517" y="730"/>
                    <a:pt x="35562" y="1073"/>
                  </a:cubicBezTo>
                  <a:cubicBezTo>
                    <a:pt x="41223" y="5341"/>
                    <a:pt x="37480" y="15384"/>
                    <a:pt x="37434" y="15476"/>
                  </a:cubicBezTo>
                  <a:cubicBezTo>
                    <a:pt x="37365" y="15704"/>
                    <a:pt x="37480" y="15955"/>
                    <a:pt x="37685" y="16023"/>
                  </a:cubicBezTo>
                  <a:cubicBezTo>
                    <a:pt x="37731" y="16046"/>
                    <a:pt x="37799" y="16046"/>
                    <a:pt x="37845" y="16046"/>
                  </a:cubicBezTo>
                  <a:cubicBezTo>
                    <a:pt x="38005" y="16046"/>
                    <a:pt x="38164" y="15955"/>
                    <a:pt x="38233" y="15795"/>
                  </a:cubicBezTo>
                  <a:cubicBezTo>
                    <a:pt x="38278" y="15658"/>
                    <a:pt x="39374" y="12759"/>
                    <a:pt x="39534" y="9290"/>
                  </a:cubicBezTo>
                  <a:cubicBezTo>
                    <a:pt x="39739" y="4976"/>
                    <a:pt x="38324" y="1780"/>
                    <a:pt x="35471" y="0"/>
                  </a:cubicBezTo>
                  <a:close/>
                  <a:moveTo>
                    <a:pt x="16686" y="137"/>
                  </a:moveTo>
                  <a:lnTo>
                    <a:pt x="16686" y="137"/>
                  </a:lnTo>
                  <a:cubicBezTo>
                    <a:pt x="9496" y="1255"/>
                    <a:pt x="4086" y="14608"/>
                    <a:pt x="3150" y="17073"/>
                  </a:cubicBezTo>
                  <a:cubicBezTo>
                    <a:pt x="3003" y="17049"/>
                    <a:pt x="2852" y="17036"/>
                    <a:pt x="2701" y="17036"/>
                  </a:cubicBezTo>
                  <a:cubicBezTo>
                    <a:pt x="2431" y="17036"/>
                    <a:pt x="2158" y="17077"/>
                    <a:pt x="1895" y="17165"/>
                  </a:cubicBezTo>
                  <a:cubicBezTo>
                    <a:pt x="799" y="17553"/>
                    <a:pt x="0" y="18694"/>
                    <a:pt x="46" y="19858"/>
                  </a:cubicBezTo>
                  <a:lnTo>
                    <a:pt x="4976" y="21387"/>
                  </a:lnTo>
                  <a:cubicBezTo>
                    <a:pt x="5661" y="20474"/>
                    <a:pt x="5684" y="19082"/>
                    <a:pt x="4999" y="18146"/>
                  </a:cubicBezTo>
                  <a:cubicBezTo>
                    <a:pt x="4725" y="17781"/>
                    <a:pt x="4383" y="17507"/>
                    <a:pt x="3972" y="17324"/>
                  </a:cubicBezTo>
                  <a:cubicBezTo>
                    <a:pt x="4908" y="14905"/>
                    <a:pt x="10044" y="2442"/>
                    <a:pt x="16480" y="1027"/>
                  </a:cubicBezTo>
                  <a:cubicBezTo>
                    <a:pt x="16549" y="730"/>
                    <a:pt x="16617" y="434"/>
                    <a:pt x="16686" y="137"/>
                  </a:cubicBezTo>
                  <a:close/>
                  <a:moveTo>
                    <a:pt x="31702" y="18223"/>
                  </a:moveTo>
                  <a:cubicBezTo>
                    <a:pt x="31623" y="18223"/>
                    <a:pt x="31542" y="18251"/>
                    <a:pt x="31477" y="18306"/>
                  </a:cubicBezTo>
                  <a:cubicBezTo>
                    <a:pt x="28829" y="20908"/>
                    <a:pt x="26204" y="23830"/>
                    <a:pt x="24857" y="27436"/>
                  </a:cubicBezTo>
                  <a:cubicBezTo>
                    <a:pt x="24264" y="29011"/>
                    <a:pt x="24081" y="30358"/>
                    <a:pt x="24241" y="31613"/>
                  </a:cubicBezTo>
                  <a:cubicBezTo>
                    <a:pt x="24469" y="33165"/>
                    <a:pt x="25314" y="34489"/>
                    <a:pt x="26523" y="35151"/>
                  </a:cubicBezTo>
                  <a:cubicBezTo>
                    <a:pt x="26569" y="35197"/>
                    <a:pt x="26615" y="35197"/>
                    <a:pt x="26683" y="35197"/>
                  </a:cubicBezTo>
                  <a:cubicBezTo>
                    <a:pt x="26797" y="35197"/>
                    <a:pt x="26889" y="35128"/>
                    <a:pt x="26957" y="35037"/>
                  </a:cubicBezTo>
                  <a:cubicBezTo>
                    <a:pt x="27048" y="34877"/>
                    <a:pt x="26980" y="34694"/>
                    <a:pt x="26820" y="34603"/>
                  </a:cubicBezTo>
                  <a:cubicBezTo>
                    <a:pt x="25816" y="34055"/>
                    <a:pt x="25063" y="32868"/>
                    <a:pt x="24880" y="31522"/>
                  </a:cubicBezTo>
                  <a:cubicBezTo>
                    <a:pt x="24720" y="30380"/>
                    <a:pt x="24903" y="29125"/>
                    <a:pt x="25451" y="27664"/>
                  </a:cubicBezTo>
                  <a:cubicBezTo>
                    <a:pt x="26752" y="24149"/>
                    <a:pt x="29331" y="21319"/>
                    <a:pt x="31933" y="18762"/>
                  </a:cubicBezTo>
                  <a:cubicBezTo>
                    <a:pt x="32047" y="18648"/>
                    <a:pt x="32047" y="18443"/>
                    <a:pt x="31933" y="18329"/>
                  </a:cubicBezTo>
                  <a:cubicBezTo>
                    <a:pt x="31873" y="18257"/>
                    <a:pt x="31789" y="18223"/>
                    <a:pt x="31702" y="18223"/>
                  </a:cubicBezTo>
                  <a:close/>
                  <a:moveTo>
                    <a:pt x="39670" y="21567"/>
                  </a:moveTo>
                  <a:cubicBezTo>
                    <a:pt x="39508" y="21567"/>
                    <a:pt x="39372" y="21677"/>
                    <a:pt x="39351" y="21844"/>
                  </a:cubicBezTo>
                  <a:cubicBezTo>
                    <a:pt x="38667" y="26089"/>
                    <a:pt x="37434" y="29970"/>
                    <a:pt x="35631" y="33371"/>
                  </a:cubicBezTo>
                  <a:cubicBezTo>
                    <a:pt x="35083" y="34443"/>
                    <a:pt x="34398" y="35539"/>
                    <a:pt x="33371" y="36110"/>
                  </a:cubicBezTo>
                  <a:cubicBezTo>
                    <a:pt x="32846" y="36395"/>
                    <a:pt x="32218" y="36538"/>
                    <a:pt x="31551" y="36538"/>
                  </a:cubicBezTo>
                  <a:cubicBezTo>
                    <a:pt x="30883" y="36538"/>
                    <a:pt x="30175" y="36395"/>
                    <a:pt x="29491" y="36110"/>
                  </a:cubicBezTo>
                  <a:cubicBezTo>
                    <a:pt x="29454" y="36094"/>
                    <a:pt x="29416" y="36087"/>
                    <a:pt x="29379" y="36087"/>
                  </a:cubicBezTo>
                  <a:cubicBezTo>
                    <a:pt x="29253" y="36087"/>
                    <a:pt x="29133" y="36169"/>
                    <a:pt x="29080" y="36292"/>
                  </a:cubicBezTo>
                  <a:cubicBezTo>
                    <a:pt x="29011" y="36452"/>
                    <a:pt x="29080" y="36635"/>
                    <a:pt x="29240" y="36703"/>
                  </a:cubicBezTo>
                  <a:cubicBezTo>
                    <a:pt x="30016" y="37023"/>
                    <a:pt x="30792" y="37182"/>
                    <a:pt x="31545" y="37182"/>
                  </a:cubicBezTo>
                  <a:cubicBezTo>
                    <a:pt x="32321" y="37182"/>
                    <a:pt x="33051" y="37000"/>
                    <a:pt x="33668" y="36657"/>
                  </a:cubicBezTo>
                  <a:cubicBezTo>
                    <a:pt x="34855" y="35995"/>
                    <a:pt x="35585" y="34831"/>
                    <a:pt x="36201" y="33667"/>
                  </a:cubicBezTo>
                  <a:cubicBezTo>
                    <a:pt x="38027" y="30221"/>
                    <a:pt x="39283" y="26272"/>
                    <a:pt x="39968" y="21935"/>
                  </a:cubicBezTo>
                  <a:cubicBezTo>
                    <a:pt x="39990" y="21775"/>
                    <a:pt x="39876" y="21593"/>
                    <a:pt x="39716" y="21570"/>
                  </a:cubicBezTo>
                  <a:cubicBezTo>
                    <a:pt x="39701" y="21568"/>
                    <a:pt x="39686" y="21567"/>
                    <a:pt x="39670" y="21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flipH="1">
              <a:off x="1729477" y="2957156"/>
              <a:ext cx="789464" cy="423822"/>
            </a:xfrm>
            <a:custGeom>
              <a:avLst/>
              <a:gdLst/>
              <a:ahLst/>
              <a:cxnLst/>
              <a:rect l="l" t="t" r="r" b="b"/>
              <a:pathLst>
                <a:path w="39419" h="21162" extrusionOk="0">
                  <a:moveTo>
                    <a:pt x="1659" y="2756"/>
                  </a:moveTo>
                  <a:cubicBezTo>
                    <a:pt x="1476" y="2756"/>
                    <a:pt x="1292" y="2788"/>
                    <a:pt x="1119" y="2853"/>
                  </a:cubicBezTo>
                  <a:cubicBezTo>
                    <a:pt x="457" y="3082"/>
                    <a:pt x="0" y="3789"/>
                    <a:pt x="46" y="4474"/>
                  </a:cubicBezTo>
                  <a:lnTo>
                    <a:pt x="46" y="4611"/>
                  </a:lnTo>
                  <a:lnTo>
                    <a:pt x="2922" y="5387"/>
                  </a:lnTo>
                  <a:cubicBezTo>
                    <a:pt x="3378" y="4839"/>
                    <a:pt x="3401" y="4018"/>
                    <a:pt x="2990" y="3424"/>
                  </a:cubicBezTo>
                  <a:cubicBezTo>
                    <a:pt x="2687" y="3003"/>
                    <a:pt x="2173" y="2756"/>
                    <a:pt x="1659" y="2756"/>
                  </a:cubicBezTo>
                  <a:close/>
                  <a:moveTo>
                    <a:pt x="36041" y="0"/>
                  </a:moveTo>
                  <a:cubicBezTo>
                    <a:pt x="33759" y="69"/>
                    <a:pt x="31522" y="1027"/>
                    <a:pt x="29879" y="2625"/>
                  </a:cubicBezTo>
                  <a:cubicBezTo>
                    <a:pt x="29879" y="2899"/>
                    <a:pt x="30563" y="3264"/>
                    <a:pt x="30906" y="3652"/>
                  </a:cubicBezTo>
                  <a:cubicBezTo>
                    <a:pt x="30967" y="3734"/>
                    <a:pt x="31046" y="3816"/>
                    <a:pt x="31144" y="3816"/>
                  </a:cubicBezTo>
                  <a:cubicBezTo>
                    <a:pt x="31156" y="3816"/>
                    <a:pt x="31168" y="3815"/>
                    <a:pt x="31180" y="3812"/>
                  </a:cubicBezTo>
                  <a:cubicBezTo>
                    <a:pt x="31248" y="3812"/>
                    <a:pt x="31317" y="3767"/>
                    <a:pt x="31362" y="3721"/>
                  </a:cubicBezTo>
                  <a:cubicBezTo>
                    <a:pt x="32138" y="3059"/>
                    <a:pt x="32891" y="2351"/>
                    <a:pt x="33827" y="1963"/>
                  </a:cubicBezTo>
                  <a:cubicBezTo>
                    <a:pt x="34263" y="1783"/>
                    <a:pt x="34743" y="1676"/>
                    <a:pt x="35213" y="1676"/>
                  </a:cubicBezTo>
                  <a:cubicBezTo>
                    <a:pt x="35752" y="1676"/>
                    <a:pt x="36276" y="1817"/>
                    <a:pt x="36703" y="2146"/>
                  </a:cubicBezTo>
                  <a:cubicBezTo>
                    <a:pt x="37251" y="2557"/>
                    <a:pt x="37571" y="3219"/>
                    <a:pt x="37708" y="3903"/>
                  </a:cubicBezTo>
                  <a:cubicBezTo>
                    <a:pt x="37867" y="4565"/>
                    <a:pt x="37845" y="5273"/>
                    <a:pt x="37845" y="5958"/>
                  </a:cubicBezTo>
                  <a:cubicBezTo>
                    <a:pt x="37845" y="6049"/>
                    <a:pt x="37867" y="6186"/>
                    <a:pt x="37936" y="6232"/>
                  </a:cubicBezTo>
                  <a:cubicBezTo>
                    <a:pt x="37982" y="6277"/>
                    <a:pt x="38050" y="6277"/>
                    <a:pt x="38096" y="6277"/>
                  </a:cubicBezTo>
                  <a:cubicBezTo>
                    <a:pt x="38415" y="6323"/>
                    <a:pt x="38712" y="6369"/>
                    <a:pt x="39054" y="6414"/>
                  </a:cubicBezTo>
                  <a:cubicBezTo>
                    <a:pt x="39058" y="6415"/>
                    <a:pt x="39061" y="6415"/>
                    <a:pt x="39064" y="6415"/>
                  </a:cubicBezTo>
                  <a:cubicBezTo>
                    <a:pt x="39419" y="6415"/>
                    <a:pt x="39364" y="2589"/>
                    <a:pt x="38255" y="1119"/>
                  </a:cubicBezTo>
                  <a:cubicBezTo>
                    <a:pt x="37936" y="662"/>
                    <a:pt x="37525" y="274"/>
                    <a:pt x="37000" y="92"/>
                  </a:cubicBezTo>
                  <a:cubicBezTo>
                    <a:pt x="36703" y="0"/>
                    <a:pt x="36361" y="0"/>
                    <a:pt x="36041" y="0"/>
                  </a:cubicBezTo>
                  <a:close/>
                  <a:moveTo>
                    <a:pt x="25799" y="18857"/>
                  </a:moveTo>
                  <a:cubicBezTo>
                    <a:pt x="25771" y="18857"/>
                    <a:pt x="25746" y="18863"/>
                    <a:pt x="25724" y="18877"/>
                  </a:cubicBezTo>
                  <a:cubicBezTo>
                    <a:pt x="25679" y="18922"/>
                    <a:pt x="25656" y="18968"/>
                    <a:pt x="25633" y="19037"/>
                  </a:cubicBezTo>
                  <a:cubicBezTo>
                    <a:pt x="25610" y="19059"/>
                    <a:pt x="25565" y="19105"/>
                    <a:pt x="25542" y="19128"/>
                  </a:cubicBezTo>
                  <a:cubicBezTo>
                    <a:pt x="25450" y="19242"/>
                    <a:pt x="25382" y="19356"/>
                    <a:pt x="25291" y="19470"/>
                  </a:cubicBezTo>
                  <a:cubicBezTo>
                    <a:pt x="25268" y="19470"/>
                    <a:pt x="25245" y="19493"/>
                    <a:pt x="25245" y="19516"/>
                  </a:cubicBezTo>
                  <a:cubicBezTo>
                    <a:pt x="25245" y="19562"/>
                    <a:pt x="25268" y="19607"/>
                    <a:pt x="25291" y="19630"/>
                  </a:cubicBezTo>
                  <a:cubicBezTo>
                    <a:pt x="25428" y="19790"/>
                    <a:pt x="25610" y="19881"/>
                    <a:pt x="25724" y="20041"/>
                  </a:cubicBezTo>
                  <a:cubicBezTo>
                    <a:pt x="25793" y="20109"/>
                    <a:pt x="25861" y="20201"/>
                    <a:pt x="25953" y="20201"/>
                  </a:cubicBezTo>
                  <a:cubicBezTo>
                    <a:pt x="26044" y="20201"/>
                    <a:pt x="26112" y="20155"/>
                    <a:pt x="26158" y="20087"/>
                  </a:cubicBezTo>
                  <a:cubicBezTo>
                    <a:pt x="26386" y="19858"/>
                    <a:pt x="26546" y="19562"/>
                    <a:pt x="26637" y="19265"/>
                  </a:cubicBezTo>
                  <a:cubicBezTo>
                    <a:pt x="26660" y="19242"/>
                    <a:pt x="26660" y="19196"/>
                    <a:pt x="26660" y="19151"/>
                  </a:cubicBezTo>
                  <a:cubicBezTo>
                    <a:pt x="26660" y="19105"/>
                    <a:pt x="26592" y="19037"/>
                    <a:pt x="26546" y="19014"/>
                  </a:cubicBezTo>
                  <a:cubicBezTo>
                    <a:pt x="26478" y="18991"/>
                    <a:pt x="26409" y="18991"/>
                    <a:pt x="26341" y="18991"/>
                  </a:cubicBezTo>
                  <a:cubicBezTo>
                    <a:pt x="26227" y="18968"/>
                    <a:pt x="26112" y="18945"/>
                    <a:pt x="25998" y="18900"/>
                  </a:cubicBezTo>
                  <a:cubicBezTo>
                    <a:pt x="25935" y="18884"/>
                    <a:pt x="25861" y="18857"/>
                    <a:pt x="25799" y="18857"/>
                  </a:cubicBezTo>
                  <a:close/>
                  <a:moveTo>
                    <a:pt x="27824" y="19813"/>
                  </a:moveTo>
                  <a:cubicBezTo>
                    <a:pt x="27733" y="19813"/>
                    <a:pt x="27664" y="19881"/>
                    <a:pt x="27619" y="19927"/>
                  </a:cubicBezTo>
                  <a:cubicBezTo>
                    <a:pt x="27413" y="20178"/>
                    <a:pt x="27254" y="20452"/>
                    <a:pt x="27140" y="20749"/>
                  </a:cubicBezTo>
                  <a:cubicBezTo>
                    <a:pt x="27140" y="20794"/>
                    <a:pt x="27140" y="20840"/>
                    <a:pt x="27140" y="20863"/>
                  </a:cubicBezTo>
                  <a:cubicBezTo>
                    <a:pt x="27140" y="20931"/>
                    <a:pt x="27208" y="20977"/>
                    <a:pt x="27254" y="21000"/>
                  </a:cubicBezTo>
                  <a:cubicBezTo>
                    <a:pt x="27322" y="21022"/>
                    <a:pt x="27391" y="21022"/>
                    <a:pt x="27459" y="21045"/>
                  </a:cubicBezTo>
                  <a:cubicBezTo>
                    <a:pt x="27573" y="21045"/>
                    <a:pt x="27687" y="21068"/>
                    <a:pt x="27801" y="21114"/>
                  </a:cubicBezTo>
                  <a:cubicBezTo>
                    <a:pt x="27858" y="21142"/>
                    <a:pt x="27923" y="21161"/>
                    <a:pt x="27981" y="21161"/>
                  </a:cubicBezTo>
                  <a:cubicBezTo>
                    <a:pt x="28016" y="21161"/>
                    <a:pt x="28049" y="21154"/>
                    <a:pt x="28075" y="21137"/>
                  </a:cubicBezTo>
                  <a:cubicBezTo>
                    <a:pt x="28121" y="21091"/>
                    <a:pt x="28144" y="21045"/>
                    <a:pt x="28167" y="20977"/>
                  </a:cubicBezTo>
                  <a:cubicBezTo>
                    <a:pt x="28189" y="20931"/>
                    <a:pt x="28235" y="20908"/>
                    <a:pt x="28258" y="20863"/>
                  </a:cubicBezTo>
                  <a:cubicBezTo>
                    <a:pt x="28349" y="20771"/>
                    <a:pt x="28395" y="20634"/>
                    <a:pt x="28486" y="20543"/>
                  </a:cubicBezTo>
                  <a:cubicBezTo>
                    <a:pt x="28509" y="20520"/>
                    <a:pt x="28532" y="20497"/>
                    <a:pt x="28532" y="20475"/>
                  </a:cubicBezTo>
                  <a:cubicBezTo>
                    <a:pt x="28555" y="20452"/>
                    <a:pt x="28532" y="20406"/>
                    <a:pt x="28509" y="20383"/>
                  </a:cubicBezTo>
                  <a:cubicBezTo>
                    <a:pt x="28372" y="20224"/>
                    <a:pt x="28189" y="20132"/>
                    <a:pt x="28053" y="19972"/>
                  </a:cubicBezTo>
                  <a:cubicBezTo>
                    <a:pt x="27984" y="19904"/>
                    <a:pt x="27916" y="19813"/>
                    <a:pt x="27824" y="198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54"/>
          <p:cNvGrpSpPr/>
          <p:nvPr/>
        </p:nvGrpSpPr>
        <p:grpSpPr>
          <a:xfrm>
            <a:off x="5452632" y="4136818"/>
            <a:ext cx="355216" cy="305683"/>
            <a:chOff x="2581492" y="1663973"/>
            <a:chExt cx="447094" cy="384748"/>
          </a:xfrm>
        </p:grpSpPr>
        <p:sp>
          <p:nvSpPr>
            <p:cNvPr id="1100" name="Google Shape;1100;p54"/>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54"/>
          <p:cNvGrpSpPr/>
          <p:nvPr/>
        </p:nvGrpSpPr>
        <p:grpSpPr>
          <a:xfrm rot="2519054" flipH="1">
            <a:off x="8167234" y="442363"/>
            <a:ext cx="406843" cy="401382"/>
            <a:chOff x="8167224" y="612742"/>
            <a:chExt cx="406859" cy="401398"/>
          </a:xfrm>
        </p:grpSpPr>
        <p:sp>
          <p:nvSpPr>
            <p:cNvPr id="1105" name="Google Shape;1105;p54"/>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54"/>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4"/>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4"/>
          <p:cNvSpPr/>
          <p:nvPr/>
        </p:nvSpPr>
        <p:spPr>
          <a:xfrm>
            <a:off x="822164"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4"/>
          <p:cNvSpPr/>
          <p:nvPr/>
        </p:nvSpPr>
        <p:spPr>
          <a:xfrm>
            <a:off x="522198"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54"/>
          <p:cNvGrpSpPr/>
          <p:nvPr/>
        </p:nvGrpSpPr>
        <p:grpSpPr>
          <a:xfrm>
            <a:off x="68864" y="3096390"/>
            <a:ext cx="1299652" cy="2651951"/>
            <a:chOff x="8154826" y="3096390"/>
            <a:chExt cx="1299652" cy="2651951"/>
          </a:xfrm>
        </p:grpSpPr>
        <p:sp>
          <p:nvSpPr>
            <p:cNvPr id="1120" name="Google Shape;1120;p5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54"/>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3" name="Google Shape;1123;p54"/>
          <p:cNvCxnSpPr/>
          <p:nvPr/>
        </p:nvCxnSpPr>
        <p:spPr>
          <a:xfrm>
            <a:off x="4022900" y="3106702"/>
            <a:ext cx="4208400" cy="0"/>
          </a:xfrm>
          <a:prstGeom prst="straightConnector1">
            <a:avLst/>
          </a:prstGeom>
          <a:noFill/>
          <a:ln w="9525" cap="flat" cmpd="sng">
            <a:solidFill>
              <a:schemeClr val="dk1"/>
            </a:solidFill>
            <a:prstDash val="solid"/>
            <a:round/>
            <a:headEnd type="none" w="med" len="med"/>
            <a:tailEnd type="none" w="med" len="med"/>
          </a:ln>
        </p:spPr>
      </p:cxnSp>
      <p:grpSp>
        <p:nvGrpSpPr>
          <p:cNvPr id="1124" name="Google Shape;1124;p54"/>
          <p:cNvGrpSpPr/>
          <p:nvPr/>
        </p:nvGrpSpPr>
        <p:grpSpPr>
          <a:xfrm>
            <a:off x="4095115" y="822549"/>
            <a:ext cx="150927" cy="143533"/>
            <a:chOff x="3716290" y="4256524"/>
            <a:chExt cx="150927" cy="143533"/>
          </a:xfrm>
        </p:grpSpPr>
        <p:sp>
          <p:nvSpPr>
            <p:cNvPr id="1125" name="Google Shape;1125;p5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973814A9-5276-97F6-5874-9F8BEA7D4DE6}"/>
              </a:ext>
            </a:extLst>
          </p:cNvPr>
          <p:cNvSpPr>
            <a:spLocks noGrp="1"/>
          </p:cNvSpPr>
          <p:nvPr>
            <p:ph type="subTitle" idx="1"/>
          </p:nvPr>
        </p:nvSpPr>
        <p:spPr>
          <a:xfrm>
            <a:off x="7337502" y="4442483"/>
            <a:ext cx="1737634" cy="604972"/>
          </a:xfrm>
        </p:spPr>
        <p:txBody>
          <a:bodyPr/>
          <a:lstStyle/>
          <a:p>
            <a:endParaRPr lang="en-US" dirty="0"/>
          </a:p>
          <a:p>
            <a:r>
              <a:rPr lang="en-US" dirty="0"/>
              <a:t>Doyel Maiti</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0"/>
                                        </p:tgtEl>
                                        <p:attrNameLst>
                                          <p:attrName>style.visibility</p:attrName>
                                        </p:attrNameLst>
                                      </p:cBhvr>
                                      <p:to>
                                        <p:strVal val="visible"/>
                                      </p:to>
                                    </p:set>
                                    <p:animEffect transition="in" filter="fade">
                                      <p:cBhvr>
                                        <p:cTn id="7" dur="1000"/>
                                        <p:tgtEl>
                                          <p:spTgt spid="1060"/>
                                        </p:tgtEl>
                                      </p:cBhvr>
                                    </p:animEffect>
                                  </p:childTnLst>
                                </p:cTn>
                              </p:par>
                              <p:par>
                                <p:cTn id="8" presetID="10" presetClass="entr" presetSubtype="0" fill="hold" nodeType="withEffect">
                                  <p:stCondLst>
                                    <p:cond delay="0"/>
                                  </p:stCondLst>
                                  <p:childTnLst>
                                    <p:set>
                                      <p:cBhvr>
                                        <p:cTn id="9" dur="1" fill="hold">
                                          <p:stCondLst>
                                            <p:cond delay="0"/>
                                          </p:stCondLst>
                                        </p:cTn>
                                        <p:tgtEl>
                                          <p:spTgt spid="1123"/>
                                        </p:tgtEl>
                                        <p:attrNameLst>
                                          <p:attrName>style.visibility</p:attrName>
                                        </p:attrNameLst>
                                      </p:cBhvr>
                                      <p:to>
                                        <p:strVal val="visible"/>
                                      </p:to>
                                    </p:set>
                                    <p:animEffect transition="in" filter="fade">
                                      <p:cBhvr>
                                        <p:cTn id="10" dur="1000"/>
                                        <p:tgtEl>
                                          <p:spTgt spid="1123"/>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1077"/>
                                        </p:tgtEl>
                                        <p:attrNameLst>
                                          <p:attrName>style.visibility</p:attrName>
                                        </p:attrNameLst>
                                      </p:cBhvr>
                                      <p:to>
                                        <p:strVal val="visible"/>
                                      </p:to>
                                    </p:set>
                                    <p:anim calcmode="lin" valueType="num">
                                      <p:cBhvr additive="base">
                                        <p:cTn id="14" dur="1000"/>
                                        <p:tgtEl>
                                          <p:spTgt spid="1077"/>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1066"/>
                                        </p:tgtEl>
                                        <p:attrNameLst>
                                          <p:attrName>style.visibility</p:attrName>
                                        </p:attrNameLst>
                                      </p:cBhvr>
                                      <p:to>
                                        <p:strVal val="visible"/>
                                      </p:to>
                                    </p:set>
                                    <p:anim calcmode="lin" valueType="num">
                                      <p:cBhvr additive="base">
                                        <p:cTn id="17" dur="1000"/>
                                        <p:tgtEl>
                                          <p:spTgt spid="1066"/>
                                        </p:tgtEl>
                                        <p:attrNameLst>
                                          <p:attrName>ppt_x</p:attrName>
                                        </p:attrNameLst>
                                      </p:cBhvr>
                                      <p:tavLst>
                                        <p:tav tm="0">
                                          <p:val>
                                            <p:strVal val="#ppt_x-1"/>
                                          </p:val>
                                        </p:tav>
                                        <p:tav tm="100000">
                                          <p:val>
                                            <p:strVal val="#ppt_x"/>
                                          </p:val>
                                        </p:tav>
                                      </p:tavLst>
                                    </p:anim>
                                  </p:childTnLst>
                                </p:cTn>
                              </p:par>
                              <p:par>
                                <p:cTn id="18" presetID="2" presetClass="entr" presetSubtype="8" fill="hold" nodeType="withEffect">
                                  <p:stCondLst>
                                    <p:cond delay="0"/>
                                  </p:stCondLst>
                                  <p:childTnLst>
                                    <p:set>
                                      <p:cBhvr>
                                        <p:cTn id="19" dur="1" fill="hold">
                                          <p:stCondLst>
                                            <p:cond delay="0"/>
                                          </p:stCondLst>
                                        </p:cTn>
                                        <p:tgtEl>
                                          <p:spTgt spid="1056"/>
                                        </p:tgtEl>
                                        <p:attrNameLst>
                                          <p:attrName>style.visibility</p:attrName>
                                        </p:attrNameLst>
                                      </p:cBhvr>
                                      <p:to>
                                        <p:strVal val="visible"/>
                                      </p:to>
                                    </p:set>
                                    <p:anim calcmode="lin" valueType="num">
                                      <p:cBhvr additive="base">
                                        <p:cTn id="20" dur="1000"/>
                                        <p:tgtEl>
                                          <p:spTgt spid="1056"/>
                                        </p:tgtEl>
                                        <p:attrNameLst>
                                          <p:attrName>ppt_x</p:attrName>
                                        </p:attrNameLst>
                                      </p:cBhvr>
                                      <p:tavLst>
                                        <p:tav tm="0">
                                          <p:val>
                                            <p:strVal val="#ppt_x-1"/>
                                          </p:val>
                                        </p:tav>
                                        <p:tav tm="100000">
                                          <p:val>
                                            <p:strVal val="#ppt_x"/>
                                          </p:val>
                                        </p:tav>
                                      </p:tavLst>
                                    </p:anim>
                                  </p:childTnLst>
                                </p:cTn>
                              </p:par>
                              <p:par>
                                <p:cTn id="21" presetID="2" presetClass="entr" presetSubtype="8" fill="hold" nodeType="withEffect">
                                  <p:stCondLst>
                                    <p:cond delay="0"/>
                                  </p:stCondLst>
                                  <p:childTnLst>
                                    <p:set>
                                      <p:cBhvr>
                                        <p:cTn id="22" dur="1" fill="hold">
                                          <p:stCondLst>
                                            <p:cond delay="0"/>
                                          </p:stCondLst>
                                        </p:cTn>
                                        <p:tgtEl>
                                          <p:spTgt spid="1069"/>
                                        </p:tgtEl>
                                        <p:attrNameLst>
                                          <p:attrName>style.visibility</p:attrName>
                                        </p:attrNameLst>
                                      </p:cBhvr>
                                      <p:to>
                                        <p:strVal val="visible"/>
                                      </p:to>
                                    </p:set>
                                    <p:anim calcmode="lin" valueType="num">
                                      <p:cBhvr additive="base">
                                        <p:cTn id="23" dur="1000"/>
                                        <p:tgtEl>
                                          <p:spTgt spid="1069"/>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0"/>
                                  </p:stCondLst>
                                  <p:childTnLst>
                                    <p:set>
                                      <p:cBhvr>
                                        <p:cTn id="25" dur="1" fill="hold">
                                          <p:stCondLst>
                                            <p:cond delay="0"/>
                                          </p:stCondLst>
                                        </p:cTn>
                                        <p:tgtEl>
                                          <p:spTgt spid="1062"/>
                                        </p:tgtEl>
                                        <p:attrNameLst>
                                          <p:attrName>style.visibility</p:attrName>
                                        </p:attrNameLst>
                                      </p:cBhvr>
                                      <p:to>
                                        <p:strVal val="visible"/>
                                      </p:to>
                                    </p:set>
                                    <p:anim calcmode="lin" valueType="num">
                                      <p:cBhvr additive="base">
                                        <p:cTn id="26" dur="1000"/>
                                        <p:tgtEl>
                                          <p:spTgt spid="1062"/>
                                        </p:tgtEl>
                                        <p:attrNameLst>
                                          <p:attrName>ppt_x</p:attrName>
                                        </p:attrNameLst>
                                      </p:cBhvr>
                                      <p:tavLst>
                                        <p:tav tm="0">
                                          <p:val>
                                            <p:strVal val="#ppt_x-1"/>
                                          </p:val>
                                        </p:tav>
                                        <p:tav tm="100000">
                                          <p:val>
                                            <p:strVal val="#ppt_x"/>
                                          </p:val>
                                        </p:tav>
                                      </p:tavLst>
                                    </p:anim>
                                  </p:childTnLst>
                                </p:cTn>
                              </p:par>
                            </p:childTnLst>
                          </p:cTn>
                        </p:par>
                        <p:par>
                          <p:cTn id="27" fill="hold">
                            <p:stCondLst>
                              <p:cond delay="2000"/>
                            </p:stCondLst>
                            <p:childTnLst>
                              <p:par>
                                <p:cTn id="28" presetID="23" presetClass="entr" presetSubtype="16" fill="hold" nodeType="afterEffect">
                                  <p:stCondLst>
                                    <p:cond delay="0"/>
                                  </p:stCondLst>
                                  <p:childTnLst>
                                    <p:set>
                                      <p:cBhvr>
                                        <p:cTn id="29" dur="1" fill="hold">
                                          <p:stCondLst>
                                            <p:cond delay="0"/>
                                          </p:stCondLst>
                                        </p:cTn>
                                        <p:tgtEl>
                                          <p:spTgt spid="1099"/>
                                        </p:tgtEl>
                                        <p:attrNameLst>
                                          <p:attrName>style.visibility</p:attrName>
                                        </p:attrNameLst>
                                      </p:cBhvr>
                                      <p:to>
                                        <p:strVal val="visible"/>
                                      </p:to>
                                    </p:set>
                                    <p:anim calcmode="lin" valueType="num">
                                      <p:cBhvr additive="base">
                                        <p:cTn id="30" dur="600"/>
                                        <p:tgtEl>
                                          <p:spTgt spid="1099"/>
                                        </p:tgtEl>
                                        <p:attrNameLst>
                                          <p:attrName>ppt_w</p:attrName>
                                        </p:attrNameLst>
                                      </p:cBhvr>
                                      <p:tavLst>
                                        <p:tav tm="0">
                                          <p:val>
                                            <p:strVal val="0"/>
                                          </p:val>
                                        </p:tav>
                                        <p:tav tm="100000">
                                          <p:val>
                                            <p:strVal val="#ppt_w"/>
                                          </p:val>
                                        </p:tav>
                                      </p:tavLst>
                                    </p:anim>
                                    <p:anim calcmode="lin" valueType="num">
                                      <p:cBhvr additive="base">
                                        <p:cTn id="31" dur="600"/>
                                        <p:tgtEl>
                                          <p:spTgt spid="1099"/>
                                        </p:tgtEl>
                                        <p:attrNameLst>
                                          <p:attrName>ppt_h</p:attrName>
                                        </p:attrNameLst>
                                      </p:cBhvr>
                                      <p:tavLst>
                                        <p:tav tm="0">
                                          <p:val>
                                            <p:strVal val="0"/>
                                          </p:val>
                                        </p:tav>
                                        <p:tav tm="100000">
                                          <p:val>
                                            <p:strVal val="#ppt_h"/>
                                          </p:val>
                                        </p:tav>
                                      </p:tavLst>
                                    </p:anim>
                                  </p:childTnLst>
                                </p:cTn>
                              </p:par>
                              <p:par>
                                <p:cTn id="32" presetID="23" presetClass="entr" presetSubtype="16" fill="hold" nodeType="withEffect">
                                  <p:stCondLst>
                                    <p:cond delay="0"/>
                                  </p:stCondLst>
                                  <p:childTnLst>
                                    <p:set>
                                      <p:cBhvr>
                                        <p:cTn id="33" dur="1" fill="hold">
                                          <p:stCondLst>
                                            <p:cond delay="0"/>
                                          </p:stCondLst>
                                        </p:cTn>
                                        <p:tgtEl>
                                          <p:spTgt spid="1104"/>
                                        </p:tgtEl>
                                        <p:attrNameLst>
                                          <p:attrName>style.visibility</p:attrName>
                                        </p:attrNameLst>
                                      </p:cBhvr>
                                      <p:to>
                                        <p:strVal val="visible"/>
                                      </p:to>
                                    </p:set>
                                    <p:anim calcmode="lin" valueType="num">
                                      <p:cBhvr additive="base">
                                        <p:cTn id="34" dur="600"/>
                                        <p:tgtEl>
                                          <p:spTgt spid="1104"/>
                                        </p:tgtEl>
                                        <p:attrNameLst>
                                          <p:attrName>ppt_w</p:attrName>
                                        </p:attrNameLst>
                                      </p:cBhvr>
                                      <p:tavLst>
                                        <p:tav tm="0">
                                          <p:val>
                                            <p:strVal val="0"/>
                                          </p:val>
                                        </p:tav>
                                        <p:tav tm="100000">
                                          <p:val>
                                            <p:strVal val="#ppt_w"/>
                                          </p:val>
                                        </p:tav>
                                      </p:tavLst>
                                    </p:anim>
                                    <p:anim calcmode="lin" valueType="num">
                                      <p:cBhvr additive="base">
                                        <p:cTn id="35" dur="600"/>
                                        <p:tgtEl>
                                          <p:spTgt spid="1104"/>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1124"/>
                                        </p:tgtEl>
                                        <p:attrNameLst>
                                          <p:attrName>style.visibility</p:attrName>
                                        </p:attrNameLst>
                                      </p:cBhvr>
                                      <p:to>
                                        <p:strVal val="visible"/>
                                      </p:to>
                                    </p:set>
                                    <p:anim calcmode="lin" valueType="num">
                                      <p:cBhvr additive="base">
                                        <p:cTn id="38" dur="600"/>
                                        <p:tgtEl>
                                          <p:spTgt spid="1124"/>
                                        </p:tgtEl>
                                        <p:attrNameLst>
                                          <p:attrName>ppt_w</p:attrName>
                                        </p:attrNameLst>
                                      </p:cBhvr>
                                      <p:tavLst>
                                        <p:tav tm="0">
                                          <p:val>
                                            <p:strVal val="0"/>
                                          </p:val>
                                        </p:tav>
                                        <p:tav tm="100000">
                                          <p:val>
                                            <p:strVal val="#ppt_w"/>
                                          </p:val>
                                        </p:tav>
                                      </p:tavLst>
                                    </p:anim>
                                    <p:anim calcmode="lin" valueType="num">
                                      <p:cBhvr additive="base">
                                        <p:cTn id="39" dur="600"/>
                                        <p:tgtEl>
                                          <p:spTgt spid="1124"/>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1072"/>
                                        </p:tgtEl>
                                        <p:attrNameLst>
                                          <p:attrName>style.visibility</p:attrName>
                                        </p:attrNameLst>
                                      </p:cBhvr>
                                      <p:to>
                                        <p:strVal val="visible"/>
                                      </p:to>
                                    </p:set>
                                    <p:anim calcmode="lin" valueType="num">
                                      <p:cBhvr additive="base">
                                        <p:cTn id="42" dur="600"/>
                                        <p:tgtEl>
                                          <p:spTgt spid="1072"/>
                                        </p:tgtEl>
                                        <p:attrNameLst>
                                          <p:attrName>ppt_w</p:attrName>
                                        </p:attrNameLst>
                                      </p:cBhvr>
                                      <p:tavLst>
                                        <p:tav tm="0">
                                          <p:val>
                                            <p:strVal val="0"/>
                                          </p:val>
                                        </p:tav>
                                        <p:tav tm="100000">
                                          <p:val>
                                            <p:strVal val="#ppt_w"/>
                                          </p:val>
                                        </p:tav>
                                      </p:tavLst>
                                    </p:anim>
                                    <p:anim calcmode="lin" valueType="num">
                                      <p:cBhvr additive="base">
                                        <p:cTn id="43" dur="600"/>
                                        <p:tgtEl>
                                          <p:spTgt spid="107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511647" y="430559"/>
            <a:ext cx="8455381" cy="7589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Group patients by smoking history and count how many smokers and non-smokers there are. </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511646" y="1430617"/>
            <a:ext cx="2774247" cy="1714028"/>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select </a:t>
            </a:r>
          </a:p>
          <a:p>
            <a:pPr marL="0" lvl="0" indent="0" algn="l" defTabSz="755650">
              <a:lnSpc>
                <a:spcPct val="90000"/>
              </a:lnSpc>
              <a:spcBef>
                <a:spcPct val="0"/>
              </a:spcBef>
              <a:spcAft>
                <a:spcPct val="35000"/>
              </a:spcAft>
              <a:buNone/>
            </a:pPr>
            <a:r>
              <a:rPr lang="en-US" sz="1200" kern="1200" dirty="0"/>
              <a:t>count(</a:t>
            </a:r>
            <a:r>
              <a:rPr lang="en-US" sz="1200" kern="1200" dirty="0" err="1"/>
              <a:t>patient_id</a:t>
            </a:r>
            <a:r>
              <a:rPr lang="en-US" sz="1200" kern="1200" dirty="0"/>
              <a:t>) as </a:t>
            </a:r>
            <a:r>
              <a:rPr lang="en-US" sz="1200" kern="1200" dirty="0" err="1"/>
              <a:t>no_of_patients</a:t>
            </a:r>
            <a:r>
              <a:rPr lang="en-US" sz="1200" kern="1200" dirty="0"/>
              <a:t> ,</a:t>
            </a:r>
            <a:r>
              <a:rPr lang="en-US" sz="1200" kern="1200" dirty="0" err="1"/>
              <a:t>smoking_history</a:t>
            </a:r>
            <a:r>
              <a:rPr lang="en-US" sz="1200" kern="1200" dirty="0"/>
              <a:t> from</a:t>
            </a:r>
          </a:p>
          <a:p>
            <a:pPr marL="0" lvl="0" indent="0" algn="l" defTabSz="755650">
              <a:lnSpc>
                <a:spcPct val="90000"/>
              </a:lnSpc>
              <a:spcBef>
                <a:spcPct val="0"/>
              </a:spcBef>
              <a:spcAft>
                <a:spcPct val="35000"/>
              </a:spcAft>
              <a:buNone/>
            </a:pPr>
            <a:r>
              <a:rPr lang="en-US" sz="1200" kern="1200" dirty="0"/>
              <a:t>diabetes      </a:t>
            </a:r>
          </a:p>
          <a:p>
            <a:pPr marL="0" lvl="0" indent="0" algn="l" defTabSz="755650">
              <a:lnSpc>
                <a:spcPct val="90000"/>
              </a:lnSpc>
              <a:spcBef>
                <a:spcPct val="0"/>
              </a:spcBef>
              <a:spcAft>
                <a:spcPct val="35000"/>
              </a:spcAft>
              <a:buNone/>
            </a:pPr>
            <a:r>
              <a:rPr lang="en-US" sz="1200" kern="1200" dirty="0"/>
              <a:t>group by </a:t>
            </a:r>
            <a:r>
              <a:rPr lang="en-US" sz="1200" kern="1200" dirty="0" err="1"/>
              <a:t>smoking_history</a:t>
            </a:r>
            <a:r>
              <a:rPr lang="en-US" sz="1200" kern="1200" dirty="0"/>
              <a:t>;</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Connector: Elbow 9">
            <a:extLst>
              <a:ext uri="{FF2B5EF4-FFF2-40B4-BE49-F238E27FC236}">
                <a16:creationId xmlns:a16="http://schemas.microsoft.com/office/drawing/2014/main" id="{A13D1BC8-2559-C31F-D0AE-567628E4C129}"/>
              </a:ext>
            </a:extLst>
          </p:cNvPr>
          <p:cNvCxnSpPr>
            <a:cxnSpLocks/>
          </p:cNvCxnSpPr>
          <p:nvPr/>
        </p:nvCxnSpPr>
        <p:spPr>
          <a:xfrm>
            <a:off x="3365617" y="2312604"/>
            <a:ext cx="2276900" cy="13155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89ED1C4-5F89-A528-896A-C68ACE531ABB}"/>
              </a:ext>
            </a:extLst>
          </p:cNvPr>
          <p:cNvPicPr>
            <a:picLocks noChangeAspect="1"/>
          </p:cNvPicPr>
          <p:nvPr/>
        </p:nvPicPr>
        <p:blipFill>
          <a:blip r:embed="rId3"/>
          <a:stretch>
            <a:fillRect/>
          </a:stretch>
        </p:blipFill>
        <p:spPr>
          <a:xfrm>
            <a:off x="5778384" y="2750119"/>
            <a:ext cx="2295064" cy="1756133"/>
          </a:xfrm>
          <a:prstGeom prst="rect">
            <a:avLst/>
          </a:prstGeom>
        </p:spPr>
      </p:pic>
      <p:sp>
        <p:nvSpPr>
          <p:cNvPr id="2" name="Google Shape;1349;p60">
            <a:extLst>
              <a:ext uri="{FF2B5EF4-FFF2-40B4-BE49-F238E27FC236}">
                <a16:creationId xmlns:a16="http://schemas.microsoft.com/office/drawing/2014/main" id="{571673C1-A0F0-ACC3-DFFB-748111D5CC7D}"/>
              </a:ext>
            </a:extLst>
          </p:cNvPr>
          <p:cNvSpPr txBox="1">
            <a:spLocks/>
          </p:cNvSpPr>
          <p:nvPr/>
        </p:nvSpPr>
        <p:spPr>
          <a:xfrm>
            <a:off x="5168064" y="1464514"/>
            <a:ext cx="3396302" cy="1159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just"/>
            <a:r>
              <a:rPr lang="en-US" sz="1200" dirty="0">
                <a:solidFill>
                  <a:schemeClr val="tx1"/>
                </a:solidFill>
                <a:latin typeface="+mn-lt"/>
              </a:rPr>
              <a:t>In this query, patients are categorized based on their smoking patterns. It shows that there are 9,625 current smokers, while over 300,000 patients have never engaged in smoking.</a:t>
            </a:r>
            <a:endParaRPr lang="en-IN" sz="1200" dirty="0">
              <a:solidFill>
                <a:schemeClr val="tx1"/>
              </a:solidFill>
              <a:latin typeface="+mn-lt"/>
            </a:endParaRPr>
          </a:p>
        </p:txBody>
      </p:sp>
    </p:spTree>
    <p:extLst>
      <p:ext uri="{BB962C8B-B14F-4D97-AF65-F5344CB8AC3E}">
        <p14:creationId xmlns:p14="http://schemas.microsoft.com/office/powerpoint/2010/main" val="235149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511647" y="430559"/>
            <a:ext cx="8455381" cy="7589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Retrieve the </a:t>
            </a:r>
            <a:r>
              <a:rPr lang="en-US" sz="2000" dirty="0" err="1"/>
              <a:t>Patient_id</a:t>
            </a:r>
            <a:r>
              <a:rPr lang="en-US" sz="2000" dirty="0"/>
              <a:t> of patients who have a BMI greater than the average BMI. </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1002299" y="1474567"/>
            <a:ext cx="2276901" cy="1714028"/>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IN" sz="1200" kern="1200" dirty="0"/>
              <a:t>select </a:t>
            </a:r>
            <a:r>
              <a:rPr lang="en-IN" sz="1200" kern="1200" dirty="0" err="1"/>
              <a:t>patient_id,bmi</a:t>
            </a:r>
            <a:r>
              <a:rPr lang="en-IN" sz="1200" kern="1200" dirty="0"/>
              <a:t>  </a:t>
            </a:r>
          </a:p>
          <a:p>
            <a:pPr marL="0" lvl="0" indent="0" algn="l" defTabSz="755650">
              <a:lnSpc>
                <a:spcPct val="90000"/>
              </a:lnSpc>
              <a:spcBef>
                <a:spcPct val="0"/>
              </a:spcBef>
              <a:spcAft>
                <a:spcPct val="35000"/>
              </a:spcAft>
              <a:buNone/>
            </a:pPr>
            <a:r>
              <a:rPr lang="en-IN" sz="1200" kern="1200" dirty="0"/>
              <a:t>from diabetes  </a:t>
            </a:r>
          </a:p>
          <a:p>
            <a:pPr marL="0" lvl="0" indent="0" algn="l" defTabSz="755650">
              <a:lnSpc>
                <a:spcPct val="90000"/>
              </a:lnSpc>
              <a:spcBef>
                <a:spcPct val="0"/>
              </a:spcBef>
              <a:spcAft>
                <a:spcPct val="35000"/>
              </a:spcAft>
              <a:buNone/>
            </a:pPr>
            <a:r>
              <a:rPr lang="en-IN" sz="1200" kern="1200" dirty="0"/>
              <a:t>where </a:t>
            </a:r>
            <a:r>
              <a:rPr lang="en-IN" sz="1200" kern="1200" dirty="0" err="1"/>
              <a:t>bmi</a:t>
            </a:r>
            <a:r>
              <a:rPr lang="en-IN" sz="1200" kern="1200" dirty="0"/>
              <a:t> &gt; (select </a:t>
            </a:r>
            <a:r>
              <a:rPr lang="en-IN" sz="1200" kern="1200" dirty="0" err="1"/>
              <a:t>avg</a:t>
            </a:r>
            <a:r>
              <a:rPr lang="en-IN" sz="1200" kern="1200" dirty="0"/>
              <a:t>(</a:t>
            </a:r>
            <a:r>
              <a:rPr lang="en-IN" sz="1200" kern="1200" dirty="0" err="1"/>
              <a:t>bmi</a:t>
            </a:r>
            <a:r>
              <a:rPr lang="en-IN" sz="1200" kern="1200" dirty="0"/>
              <a:t>) from diabetes);</a:t>
            </a:r>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957648" y="58985"/>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Connector: Elbow 9">
            <a:extLst>
              <a:ext uri="{FF2B5EF4-FFF2-40B4-BE49-F238E27FC236}">
                <a16:creationId xmlns:a16="http://schemas.microsoft.com/office/drawing/2014/main" id="{A13D1BC8-2559-C31F-D0AE-567628E4C129}"/>
              </a:ext>
            </a:extLst>
          </p:cNvPr>
          <p:cNvCxnSpPr>
            <a:cxnSpLocks/>
          </p:cNvCxnSpPr>
          <p:nvPr/>
        </p:nvCxnSpPr>
        <p:spPr>
          <a:xfrm>
            <a:off x="3365617" y="2312604"/>
            <a:ext cx="2276900" cy="13155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0BB1172-3316-8324-EDEF-C55D9A7E52B9}"/>
              </a:ext>
            </a:extLst>
          </p:cNvPr>
          <p:cNvPicPr>
            <a:picLocks noChangeAspect="1"/>
          </p:cNvPicPr>
          <p:nvPr/>
        </p:nvPicPr>
        <p:blipFill>
          <a:blip r:embed="rId3"/>
          <a:stretch>
            <a:fillRect/>
          </a:stretch>
        </p:blipFill>
        <p:spPr>
          <a:xfrm>
            <a:off x="5763885" y="1978298"/>
            <a:ext cx="1563965" cy="2876199"/>
          </a:xfrm>
          <a:prstGeom prst="rect">
            <a:avLst/>
          </a:prstGeom>
        </p:spPr>
      </p:pic>
    </p:spTree>
    <p:extLst>
      <p:ext uri="{BB962C8B-B14F-4D97-AF65-F5344CB8AC3E}">
        <p14:creationId xmlns:p14="http://schemas.microsoft.com/office/powerpoint/2010/main" val="196194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10931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Find the patient with the highest HbA1c level and the patient with the lowest HbA1clevel. </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506786" y="1611780"/>
            <a:ext cx="2370229" cy="2075405"/>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 (select </a:t>
            </a:r>
            <a:r>
              <a:rPr lang="en-US" sz="1200" kern="1200" dirty="0" err="1"/>
              <a:t>employeename</a:t>
            </a:r>
            <a:r>
              <a:rPr lang="en-US" sz="1200" kern="1200" dirty="0"/>
              <a:t>, HbA1c_level from diabetes        order by HbA1c_level desc        limit 1)     </a:t>
            </a:r>
          </a:p>
          <a:p>
            <a:pPr marL="0" lvl="0" indent="0" algn="l" defTabSz="755650">
              <a:lnSpc>
                <a:spcPct val="90000"/>
              </a:lnSpc>
              <a:spcBef>
                <a:spcPct val="0"/>
              </a:spcBef>
              <a:spcAft>
                <a:spcPct val="35000"/>
              </a:spcAft>
              <a:buNone/>
            </a:pPr>
            <a:r>
              <a:rPr lang="en-US" sz="1200" kern="1200" dirty="0"/>
              <a:t>union       </a:t>
            </a:r>
          </a:p>
          <a:p>
            <a:pPr marL="0" lvl="0" indent="0" algn="l" defTabSz="755650">
              <a:lnSpc>
                <a:spcPct val="90000"/>
              </a:lnSpc>
              <a:spcBef>
                <a:spcPct val="0"/>
              </a:spcBef>
              <a:spcAft>
                <a:spcPct val="35000"/>
              </a:spcAft>
              <a:buNone/>
            </a:pPr>
            <a:r>
              <a:rPr lang="en-US" sz="1200" kern="1200" dirty="0"/>
              <a:t> (select </a:t>
            </a:r>
            <a:r>
              <a:rPr lang="en-US" sz="1200" kern="1200" dirty="0" err="1"/>
              <a:t>employeename</a:t>
            </a:r>
            <a:r>
              <a:rPr lang="en-US" sz="1200" kern="1200" dirty="0"/>
              <a:t>, HbA1c_level from diabetes        order by HbA1c_level         limit 1);</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Right 1">
            <a:extLst>
              <a:ext uri="{FF2B5EF4-FFF2-40B4-BE49-F238E27FC236}">
                <a16:creationId xmlns:a16="http://schemas.microsoft.com/office/drawing/2014/main" id="{410675F4-6DD6-128F-7CB3-055D04D360F1}"/>
              </a:ext>
            </a:extLst>
          </p:cNvPr>
          <p:cNvSpPr/>
          <p:nvPr/>
        </p:nvSpPr>
        <p:spPr>
          <a:xfrm>
            <a:off x="3271952" y="2237488"/>
            <a:ext cx="1940312" cy="46091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1647D2A-29C9-1AF4-D1CA-97CEA4FC1C83}"/>
              </a:ext>
            </a:extLst>
          </p:cNvPr>
          <p:cNvPicPr>
            <a:picLocks noChangeAspect="1"/>
          </p:cNvPicPr>
          <p:nvPr/>
        </p:nvPicPr>
        <p:blipFill>
          <a:blip r:embed="rId3"/>
          <a:stretch>
            <a:fillRect/>
          </a:stretch>
        </p:blipFill>
        <p:spPr>
          <a:xfrm>
            <a:off x="5903912" y="2237488"/>
            <a:ext cx="2660454" cy="884853"/>
          </a:xfrm>
          <a:prstGeom prst="rect">
            <a:avLst/>
          </a:prstGeom>
        </p:spPr>
      </p:pic>
      <p:sp>
        <p:nvSpPr>
          <p:cNvPr id="3" name="Google Shape;1349;p60">
            <a:extLst>
              <a:ext uri="{FF2B5EF4-FFF2-40B4-BE49-F238E27FC236}">
                <a16:creationId xmlns:a16="http://schemas.microsoft.com/office/drawing/2014/main" id="{8698CB72-6BD7-6CF2-88C9-81B392270225}"/>
              </a:ext>
            </a:extLst>
          </p:cNvPr>
          <p:cNvSpPr txBox="1">
            <a:spLocks/>
          </p:cNvSpPr>
          <p:nvPr/>
        </p:nvSpPr>
        <p:spPr>
          <a:xfrm>
            <a:off x="5903912" y="3709156"/>
            <a:ext cx="2810534" cy="746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The query shows the two patients with highest and lowest HbA1clevel of 9 and 4 respectively.</a:t>
            </a:r>
            <a:endParaRPr lang="en-IN" sz="1200" dirty="0">
              <a:solidFill>
                <a:schemeClr val="tx1"/>
              </a:solidFill>
              <a:latin typeface="+mn-lt"/>
            </a:endParaRPr>
          </a:p>
        </p:txBody>
      </p:sp>
    </p:spTree>
    <p:extLst>
      <p:ext uri="{BB962C8B-B14F-4D97-AF65-F5344CB8AC3E}">
        <p14:creationId xmlns:p14="http://schemas.microsoft.com/office/powerpoint/2010/main" val="91823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707481" y="430559"/>
            <a:ext cx="7856885" cy="7271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Rank patients by blood glucose level within each gender group. </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506786" y="1611780"/>
            <a:ext cx="2370229" cy="2075405"/>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IN" sz="1200" kern="1200" dirty="0"/>
              <a:t>SELECT </a:t>
            </a:r>
            <a:r>
              <a:rPr lang="en-IN" sz="1200" kern="1200" dirty="0" err="1"/>
              <a:t>employeename</a:t>
            </a:r>
            <a:r>
              <a:rPr lang="en-IN" sz="1200" kern="1200" dirty="0"/>
              <a:t>, gender, </a:t>
            </a:r>
            <a:r>
              <a:rPr lang="en-IN" sz="1200" kern="1200" dirty="0" err="1"/>
              <a:t>blood_Glucose_Level</a:t>
            </a:r>
            <a:r>
              <a:rPr lang="en-IN" sz="1200" kern="1200" dirty="0"/>
              <a:t>,</a:t>
            </a:r>
          </a:p>
          <a:p>
            <a:pPr marL="0" lvl="0" indent="0" algn="l" defTabSz="755650">
              <a:lnSpc>
                <a:spcPct val="90000"/>
              </a:lnSpc>
              <a:spcBef>
                <a:spcPct val="0"/>
              </a:spcBef>
              <a:spcAft>
                <a:spcPct val="35000"/>
              </a:spcAft>
              <a:buNone/>
            </a:pPr>
            <a:r>
              <a:rPr lang="en-IN" sz="1200" kern="1200" dirty="0"/>
              <a:t>DENSE_RANK() OVER (PARTITION BY Gender ORDER BY </a:t>
            </a:r>
            <a:r>
              <a:rPr lang="en-IN" sz="1200" kern="1200" dirty="0" err="1"/>
              <a:t>Blood_Glucose_Level</a:t>
            </a:r>
            <a:r>
              <a:rPr lang="en-IN" sz="1200" kern="1200" dirty="0"/>
              <a:t> DESC) As ranking    </a:t>
            </a:r>
          </a:p>
          <a:p>
            <a:pPr marL="0" lvl="0" indent="0" algn="l" defTabSz="755650">
              <a:lnSpc>
                <a:spcPct val="90000"/>
              </a:lnSpc>
              <a:spcBef>
                <a:spcPct val="0"/>
              </a:spcBef>
              <a:spcAft>
                <a:spcPct val="35000"/>
              </a:spcAft>
              <a:buNone/>
            </a:pPr>
            <a:r>
              <a:rPr lang="en-IN" sz="1200" kern="1200" dirty="0"/>
              <a:t>FROM diabetes;</a:t>
            </a:r>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Right 1">
            <a:extLst>
              <a:ext uri="{FF2B5EF4-FFF2-40B4-BE49-F238E27FC236}">
                <a16:creationId xmlns:a16="http://schemas.microsoft.com/office/drawing/2014/main" id="{410675F4-6DD6-128F-7CB3-055D04D360F1}"/>
              </a:ext>
            </a:extLst>
          </p:cNvPr>
          <p:cNvSpPr/>
          <p:nvPr/>
        </p:nvSpPr>
        <p:spPr>
          <a:xfrm>
            <a:off x="3271952" y="2237488"/>
            <a:ext cx="1940312" cy="46091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979CEC7-ABBA-255B-026A-A50FAB90D6F7}"/>
              </a:ext>
            </a:extLst>
          </p:cNvPr>
          <p:cNvPicPr>
            <a:picLocks noChangeAspect="1"/>
          </p:cNvPicPr>
          <p:nvPr/>
        </p:nvPicPr>
        <p:blipFill>
          <a:blip r:embed="rId3"/>
          <a:stretch>
            <a:fillRect/>
          </a:stretch>
        </p:blipFill>
        <p:spPr>
          <a:xfrm>
            <a:off x="5607201" y="1608215"/>
            <a:ext cx="3170195" cy="3069008"/>
          </a:xfrm>
          <a:prstGeom prst="rect">
            <a:avLst/>
          </a:prstGeom>
        </p:spPr>
      </p:pic>
      <p:sp>
        <p:nvSpPr>
          <p:cNvPr id="3" name="Google Shape;1349;p60">
            <a:extLst>
              <a:ext uri="{FF2B5EF4-FFF2-40B4-BE49-F238E27FC236}">
                <a16:creationId xmlns:a16="http://schemas.microsoft.com/office/drawing/2014/main" id="{D840D7E8-2221-E581-182D-BBCC2F23B03F}"/>
              </a:ext>
            </a:extLst>
          </p:cNvPr>
          <p:cNvSpPr txBox="1">
            <a:spLocks/>
          </p:cNvSpPr>
          <p:nvPr/>
        </p:nvSpPr>
        <p:spPr>
          <a:xfrm>
            <a:off x="506786" y="3930900"/>
            <a:ext cx="4793760" cy="957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We used the window function to group the data by gender (male and female) and applied the DENSE_RANK function to rank the data in descending order within each group.</a:t>
            </a:r>
            <a:endParaRPr lang="en-IN" sz="1200" dirty="0">
              <a:solidFill>
                <a:schemeClr val="tx1"/>
              </a:solidFill>
              <a:latin typeface="+mn-lt"/>
            </a:endParaRPr>
          </a:p>
        </p:txBody>
      </p:sp>
    </p:spTree>
    <p:extLst>
      <p:ext uri="{BB962C8B-B14F-4D97-AF65-F5344CB8AC3E}">
        <p14:creationId xmlns:p14="http://schemas.microsoft.com/office/powerpoint/2010/main" val="184028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10931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Update the smoking history of patients who are older than 40 to "Ex-smoker.</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766981" y="1551291"/>
            <a:ext cx="6131907" cy="2016576"/>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update diabetes      </a:t>
            </a:r>
          </a:p>
          <a:p>
            <a:pPr marL="0" lvl="0" indent="0" algn="l" defTabSz="755650">
              <a:lnSpc>
                <a:spcPct val="90000"/>
              </a:lnSpc>
              <a:spcBef>
                <a:spcPct val="0"/>
              </a:spcBef>
              <a:spcAft>
                <a:spcPct val="35000"/>
              </a:spcAft>
              <a:buNone/>
            </a:pPr>
            <a:r>
              <a:rPr lang="en-US" sz="1200" kern="1200" dirty="0"/>
              <a:t>set </a:t>
            </a:r>
            <a:r>
              <a:rPr lang="en-US" sz="1200" kern="1200" dirty="0" err="1"/>
              <a:t>smoking_history</a:t>
            </a:r>
            <a:r>
              <a:rPr lang="en-US" sz="1200" kern="1200" dirty="0"/>
              <a:t>='ex-smoker'      </a:t>
            </a:r>
          </a:p>
          <a:p>
            <a:pPr marL="0" lvl="0" indent="0" algn="l" defTabSz="755650">
              <a:lnSpc>
                <a:spcPct val="90000"/>
              </a:lnSpc>
              <a:spcBef>
                <a:spcPct val="0"/>
              </a:spcBef>
              <a:spcAft>
                <a:spcPct val="35000"/>
              </a:spcAft>
              <a:buNone/>
            </a:pPr>
            <a:r>
              <a:rPr lang="en-US" sz="1200" kern="1200" dirty="0"/>
              <a:t>where (TIMESTAMPDIFF(</a:t>
            </a:r>
            <a:r>
              <a:rPr lang="en-US" sz="1200" kern="1200" dirty="0" err="1"/>
              <a:t>year,dob</a:t>
            </a:r>
            <a:r>
              <a:rPr lang="en-US" sz="1200" kern="1200" dirty="0"/>
              <a:t>, now() ) -CASE WHEN (MONTH(dob) &gt; MONTH(now())) OR (MONTH(dob) = MONTH(now()) AND DAY(dob) &gt; DAY(now()))THEN 1 ELSE 0 END )&gt; 40;</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49;p60">
            <a:extLst>
              <a:ext uri="{FF2B5EF4-FFF2-40B4-BE49-F238E27FC236}">
                <a16:creationId xmlns:a16="http://schemas.microsoft.com/office/drawing/2014/main" id="{EDD1A3DA-A3ED-0194-BF28-9611E9D6A438}"/>
              </a:ext>
            </a:extLst>
          </p:cNvPr>
          <p:cNvSpPr txBox="1">
            <a:spLocks/>
          </p:cNvSpPr>
          <p:nvPr/>
        </p:nvSpPr>
        <p:spPr>
          <a:xfrm>
            <a:off x="2342825" y="3759931"/>
            <a:ext cx="3396302" cy="746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By executing this SQL query, the smoking history of all the the patients aged 40 years and above was updated as EX-smoker.</a:t>
            </a:r>
            <a:endParaRPr lang="en-IN" sz="1200" dirty="0">
              <a:solidFill>
                <a:schemeClr val="tx1"/>
              </a:solidFill>
              <a:latin typeface="+mn-lt"/>
            </a:endParaRPr>
          </a:p>
        </p:txBody>
      </p:sp>
    </p:spTree>
    <p:extLst>
      <p:ext uri="{BB962C8B-B14F-4D97-AF65-F5344CB8AC3E}">
        <p14:creationId xmlns:p14="http://schemas.microsoft.com/office/powerpoint/2010/main" val="105127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5658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Insert a new patient into the database with sample data.</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2989791" y="1129422"/>
            <a:ext cx="2288453" cy="2016576"/>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insert into diabetes </a:t>
            </a:r>
          </a:p>
          <a:p>
            <a:pPr marL="0" lvl="0" indent="0" algn="l" defTabSz="755650">
              <a:lnSpc>
                <a:spcPct val="90000"/>
              </a:lnSpc>
              <a:spcBef>
                <a:spcPct val="0"/>
              </a:spcBef>
              <a:spcAft>
                <a:spcPct val="35000"/>
              </a:spcAft>
              <a:buNone/>
            </a:pPr>
            <a:r>
              <a:rPr lang="en-US" sz="1200" kern="1200" dirty="0"/>
              <a:t>       values("sana","PT100200",</a:t>
            </a:r>
          </a:p>
          <a:p>
            <a:pPr marL="0" lvl="0" indent="0" algn="l" defTabSz="755650">
              <a:lnSpc>
                <a:spcPct val="90000"/>
              </a:lnSpc>
              <a:spcBef>
                <a:spcPct val="0"/>
              </a:spcBef>
              <a:spcAft>
                <a:spcPct val="35000"/>
              </a:spcAft>
              <a:buNone/>
            </a:pPr>
            <a:r>
              <a:rPr lang="en-US" sz="1200" kern="1200" dirty="0"/>
              <a:t>"Female","1998-01-19",0,0,"never",27,6,140,0);</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73980CF-250A-4EF0-0DBA-4E19A99A7973}"/>
              </a:ext>
            </a:extLst>
          </p:cNvPr>
          <p:cNvPicPr>
            <a:picLocks noChangeAspect="1"/>
          </p:cNvPicPr>
          <p:nvPr/>
        </p:nvPicPr>
        <p:blipFill>
          <a:blip r:embed="rId3"/>
          <a:stretch>
            <a:fillRect/>
          </a:stretch>
        </p:blipFill>
        <p:spPr>
          <a:xfrm>
            <a:off x="218939" y="3479180"/>
            <a:ext cx="8583090" cy="1027073"/>
          </a:xfrm>
          <a:prstGeom prst="rect">
            <a:avLst/>
          </a:prstGeom>
        </p:spPr>
      </p:pic>
    </p:spTree>
    <p:extLst>
      <p:ext uri="{BB962C8B-B14F-4D97-AF65-F5344CB8AC3E}">
        <p14:creationId xmlns:p14="http://schemas.microsoft.com/office/powerpoint/2010/main" val="383897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5658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Delete all patients with heart disease from the database.</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766982" y="1551291"/>
            <a:ext cx="2325624" cy="2016576"/>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 DELETE FROM Patients     </a:t>
            </a:r>
          </a:p>
          <a:p>
            <a:pPr marL="0" lvl="0" indent="0" algn="l" defTabSz="755650">
              <a:lnSpc>
                <a:spcPct val="90000"/>
              </a:lnSpc>
              <a:spcBef>
                <a:spcPct val="0"/>
              </a:spcBef>
              <a:spcAft>
                <a:spcPct val="35000"/>
              </a:spcAft>
              <a:buNone/>
            </a:pPr>
            <a:r>
              <a:rPr lang="en-US" sz="1200" kern="1200" dirty="0"/>
              <a:t> WHERE Heart Disease=1; </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E245F2B-E2D2-D175-CBE8-403C53B00D9F}"/>
              </a:ext>
            </a:extLst>
          </p:cNvPr>
          <p:cNvPicPr>
            <a:picLocks noChangeAspect="1"/>
          </p:cNvPicPr>
          <p:nvPr/>
        </p:nvPicPr>
        <p:blipFill>
          <a:blip r:embed="rId3"/>
          <a:stretch>
            <a:fillRect/>
          </a:stretch>
        </p:blipFill>
        <p:spPr>
          <a:xfrm>
            <a:off x="3560531" y="1164998"/>
            <a:ext cx="5502117" cy="2789162"/>
          </a:xfrm>
          <a:prstGeom prst="rect">
            <a:avLst/>
          </a:prstGeom>
        </p:spPr>
      </p:pic>
      <p:sp>
        <p:nvSpPr>
          <p:cNvPr id="4" name="Google Shape;1349;p60">
            <a:extLst>
              <a:ext uri="{FF2B5EF4-FFF2-40B4-BE49-F238E27FC236}">
                <a16:creationId xmlns:a16="http://schemas.microsoft.com/office/drawing/2014/main" id="{E6F551C8-F4ED-9520-C151-59CC3697B31C}"/>
              </a:ext>
            </a:extLst>
          </p:cNvPr>
          <p:cNvSpPr txBox="1">
            <a:spLocks/>
          </p:cNvSpPr>
          <p:nvPr/>
        </p:nvSpPr>
        <p:spPr>
          <a:xfrm>
            <a:off x="854926" y="3880061"/>
            <a:ext cx="2248899" cy="1152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This query has deleted the records of all the positive heart disease patients.</a:t>
            </a:r>
            <a:endParaRPr lang="en-IN" sz="1200" dirty="0">
              <a:solidFill>
                <a:schemeClr val="tx1"/>
              </a:solidFill>
              <a:latin typeface="+mn-lt"/>
            </a:endParaRPr>
          </a:p>
        </p:txBody>
      </p:sp>
    </p:spTree>
    <p:extLst>
      <p:ext uri="{BB962C8B-B14F-4D97-AF65-F5344CB8AC3E}">
        <p14:creationId xmlns:p14="http://schemas.microsoft.com/office/powerpoint/2010/main" val="221323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8328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Find patients who have hypertension but not diabetes using the EXCEPT operator. </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645037" y="1263438"/>
            <a:ext cx="2117468" cy="2016576"/>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select * from  diabetes where </a:t>
            </a:r>
          </a:p>
          <a:p>
            <a:pPr marL="0" lvl="0" indent="0" algn="l" defTabSz="755650">
              <a:lnSpc>
                <a:spcPct val="90000"/>
              </a:lnSpc>
              <a:spcBef>
                <a:spcPct val="0"/>
              </a:spcBef>
              <a:spcAft>
                <a:spcPct val="35000"/>
              </a:spcAft>
              <a:buNone/>
            </a:pPr>
            <a:r>
              <a:rPr lang="en-US" sz="1200" kern="1200" dirty="0"/>
              <a:t>hypertension=1        except     </a:t>
            </a:r>
          </a:p>
          <a:p>
            <a:pPr marL="0" lvl="0" indent="0" algn="l" defTabSz="755650">
              <a:lnSpc>
                <a:spcPct val="90000"/>
              </a:lnSpc>
              <a:spcBef>
                <a:spcPct val="0"/>
              </a:spcBef>
              <a:spcAft>
                <a:spcPct val="35000"/>
              </a:spcAft>
              <a:buNone/>
            </a:pPr>
            <a:r>
              <a:rPr lang="en-US" sz="1200" kern="1200" dirty="0"/>
              <a:t>select * from  diabetes </a:t>
            </a:r>
          </a:p>
          <a:p>
            <a:pPr marL="0" lvl="0" indent="0" algn="l" defTabSz="755650">
              <a:lnSpc>
                <a:spcPct val="90000"/>
              </a:lnSpc>
              <a:spcBef>
                <a:spcPct val="0"/>
              </a:spcBef>
              <a:spcAft>
                <a:spcPct val="35000"/>
              </a:spcAft>
              <a:buNone/>
            </a:pPr>
            <a:r>
              <a:rPr lang="en-US" sz="1200" kern="1200" dirty="0"/>
              <a:t>where diabetes&gt;0;</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2B4ECE7-5CA7-2BA7-A3E3-0DC8064D95C5}"/>
              </a:ext>
            </a:extLst>
          </p:cNvPr>
          <p:cNvPicPr>
            <a:picLocks noChangeAspect="1"/>
          </p:cNvPicPr>
          <p:nvPr/>
        </p:nvPicPr>
        <p:blipFill>
          <a:blip r:embed="rId3"/>
          <a:stretch>
            <a:fillRect/>
          </a:stretch>
        </p:blipFill>
        <p:spPr>
          <a:xfrm>
            <a:off x="3747921" y="1477605"/>
            <a:ext cx="5267151" cy="3368332"/>
          </a:xfrm>
          <a:prstGeom prst="rect">
            <a:avLst/>
          </a:prstGeom>
        </p:spPr>
      </p:pic>
      <p:cxnSp>
        <p:nvCxnSpPr>
          <p:cNvPr id="7" name="Connector: Curved 6">
            <a:extLst>
              <a:ext uri="{FF2B5EF4-FFF2-40B4-BE49-F238E27FC236}">
                <a16:creationId xmlns:a16="http://schemas.microsoft.com/office/drawing/2014/main" id="{5ECE053B-1F7B-3B4E-59DB-11C7A0584DFF}"/>
              </a:ext>
            </a:extLst>
          </p:cNvPr>
          <p:cNvCxnSpPr/>
          <p:nvPr/>
        </p:nvCxnSpPr>
        <p:spPr>
          <a:xfrm>
            <a:off x="2542478" y="2096317"/>
            <a:ext cx="1066184" cy="6393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0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8328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Define a unique constraint on the "</a:t>
            </a:r>
            <a:r>
              <a:rPr lang="en-US" sz="2000" dirty="0" err="1"/>
              <a:t>patient_id</a:t>
            </a:r>
            <a:r>
              <a:rPr lang="en-US" sz="2000" dirty="0"/>
              <a:t>" column to ensure its values are unique. </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1375273" y="1459832"/>
            <a:ext cx="5992009" cy="1272969"/>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fr-FR" sz="1200" kern="1200" dirty="0"/>
              <a:t> ALTER TABLE </a:t>
            </a:r>
            <a:r>
              <a:rPr lang="fr-FR" sz="1200" kern="1200" dirty="0" err="1"/>
              <a:t>diabetesADD</a:t>
            </a:r>
            <a:r>
              <a:rPr lang="fr-FR" sz="1200" kern="1200" dirty="0"/>
              <a:t> CONSTRAINT </a:t>
            </a:r>
            <a:r>
              <a:rPr lang="fr-FR" sz="1200" kern="1200" dirty="0" err="1"/>
              <a:t>unique_patient_id</a:t>
            </a:r>
            <a:r>
              <a:rPr lang="fr-FR" sz="1200" kern="1200" dirty="0"/>
              <a:t> UNIQUE (</a:t>
            </a:r>
            <a:r>
              <a:rPr lang="fr-FR" sz="1200" kern="1200" dirty="0" err="1"/>
              <a:t>Patient_id</a:t>
            </a:r>
            <a:r>
              <a:rPr lang="fr-FR" sz="1200" kern="1200" dirty="0"/>
              <a:t>);</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37;p58">
            <a:extLst>
              <a:ext uri="{FF2B5EF4-FFF2-40B4-BE49-F238E27FC236}">
                <a16:creationId xmlns:a16="http://schemas.microsoft.com/office/drawing/2014/main" id="{1ECE14CA-EF9D-D452-3BEC-825D0A08E2FE}"/>
              </a:ext>
            </a:extLst>
          </p:cNvPr>
          <p:cNvSpPr txBox="1">
            <a:spLocks/>
          </p:cNvSpPr>
          <p:nvPr/>
        </p:nvSpPr>
        <p:spPr>
          <a:xfrm>
            <a:off x="2077652" y="3574460"/>
            <a:ext cx="4803300" cy="133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1pPr>
            <a:lvl2pPr marL="914400" marR="0" lvl="1"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2pPr>
            <a:lvl3pPr marL="1371600" marR="0" lvl="2"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3pPr>
            <a:lvl4pPr marL="1828800" marR="0" lvl="3"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4pPr>
            <a:lvl5pPr marL="2286000" marR="0" lvl="4"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5pPr>
            <a:lvl6pPr marL="2743200" marR="0" lvl="5"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6pPr>
            <a:lvl7pPr marL="3200400" marR="0" lvl="6"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7pPr>
            <a:lvl8pPr marL="3657600" marR="0" lvl="7"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8pPr>
            <a:lvl9pPr marL="4114800" marR="0" lvl="8"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9pPr>
          </a:lstStyle>
          <a:p>
            <a:pPr marL="0" indent="0" algn="ctr">
              <a:buFont typeface="Comfortaa"/>
              <a:buNone/>
            </a:pPr>
            <a:r>
              <a:rPr lang="en-US" sz="1200" dirty="0">
                <a:latin typeface="+mn-lt"/>
              </a:rPr>
              <a:t>A unique constraint is used to ensure that all the values in a column (or a set of columns) are distinct from each other. This means that no two rows can have the same value in that column or combination of columns.</a:t>
            </a:r>
          </a:p>
        </p:txBody>
      </p:sp>
      <p:sp>
        <p:nvSpPr>
          <p:cNvPr id="3" name="Arrow: Down 2">
            <a:extLst>
              <a:ext uri="{FF2B5EF4-FFF2-40B4-BE49-F238E27FC236}">
                <a16:creationId xmlns:a16="http://schemas.microsoft.com/office/drawing/2014/main" id="{35537393-0FB3-B734-CE8E-00A2A851D3BC}"/>
              </a:ext>
            </a:extLst>
          </p:cNvPr>
          <p:cNvSpPr/>
          <p:nvPr/>
        </p:nvSpPr>
        <p:spPr>
          <a:xfrm>
            <a:off x="4321559" y="2877156"/>
            <a:ext cx="250441" cy="5871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680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90756" y="28536"/>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8328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Create a view that displays the </a:t>
            </a:r>
            <a:r>
              <a:rPr lang="en-US" sz="2000" dirty="0" err="1"/>
              <a:t>Patient_ids</a:t>
            </a:r>
            <a:r>
              <a:rPr lang="en-US" sz="2000" dirty="0"/>
              <a:t>, ages, and BMI of patients.</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777055" y="1152293"/>
            <a:ext cx="3088702" cy="2839844"/>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CREATE VIEW </a:t>
            </a:r>
            <a:r>
              <a:rPr lang="en-US" sz="1200" kern="1200" dirty="0" err="1"/>
              <a:t>Patient_BMI_View</a:t>
            </a:r>
            <a:r>
              <a:rPr lang="en-US" sz="1200" kern="1200" dirty="0"/>
              <a:t> AS</a:t>
            </a:r>
          </a:p>
          <a:p>
            <a:pPr marL="0" lvl="0" indent="0" algn="l" defTabSz="755650">
              <a:lnSpc>
                <a:spcPct val="90000"/>
              </a:lnSpc>
              <a:spcBef>
                <a:spcPct val="0"/>
              </a:spcBef>
              <a:spcAft>
                <a:spcPct val="35000"/>
              </a:spcAft>
              <a:buNone/>
            </a:pPr>
            <a:r>
              <a:rPr lang="en-US" sz="1200" kern="1200" dirty="0"/>
              <a:t>SELECT   </a:t>
            </a:r>
          </a:p>
          <a:p>
            <a:pPr marL="0" lvl="0" indent="0" algn="l" defTabSz="755650">
              <a:lnSpc>
                <a:spcPct val="90000"/>
              </a:lnSpc>
              <a:spcBef>
                <a:spcPct val="0"/>
              </a:spcBef>
              <a:spcAft>
                <a:spcPct val="35000"/>
              </a:spcAft>
              <a:buNone/>
            </a:pPr>
            <a:r>
              <a:rPr lang="en-US" sz="1200" kern="1200" dirty="0"/>
              <a:t>  </a:t>
            </a:r>
            <a:r>
              <a:rPr lang="en-US" sz="1200" kern="1200" dirty="0" err="1"/>
              <a:t>Patient_id</a:t>
            </a:r>
            <a:r>
              <a:rPr lang="en-US" sz="1200" kern="1200" dirty="0"/>
              <a:t>,   </a:t>
            </a:r>
          </a:p>
          <a:p>
            <a:pPr marL="0" lvl="0" indent="0" algn="l" defTabSz="755650">
              <a:lnSpc>
                <a:spcPct val="90000"/>
              </a:lnSpc>
              <a:spcBef>
                <a:spcPct val="0"/>
              </a:spcBef>
              <a:spcAft>
                <a:spcPct val="35000"/>
              </a:spcAft>
              <a:buNone/>
            </a:pPr>
            <a:r>
              <a:rPr lang="en-US" sz="1200" kern="1200" dirty="0"/>
              <a:t> TIMESTAMPDIFF(</a:t>
            </a:r>
            <a:r>
              <a:rPr lang="en-US" sz="1200" kern="1200" dirty="0" err="1"/>
              <a:t>year,dob</a:t>
            </a:r>
            <a:r>
              <a:rPr lang="en-US" sz="1200" kern="1200" dirty="0"/>
              <a:t>, now() ) -CASE </a:t>
            </a:r>
          </a:p>
          <a:p>
            <a:pPr marL="0" lvl="0" indent="0" algn="l" defTabSz="755650">
              <a:lnSpc>
                <a:spcPct val="90000"/>
              </a:lnSpc>
              <a:spcBef>
                <a:spcPct val="0"/>
              </a:spcBef>
              <a:spcAft>
                <a:spcPct val="35000"/>
              </a:spcAft>
              <a:buNone/>
            </a:pPr>
            <a:r>
              <a:rPr lang="en-US" sz="1200" kern="1200" dirty="0"/>
              <a:t>WHEN (MONTH(dob) &gt; MONTH(now())) OR (MONTH(dob) = MONTH(now()) AND DAY(dob) &gt; DAY(now()))</a:t>
            </a:r>
          </a:p>
          <a:p>
            <a:pPr marL="0" lvl="0" indent="0" algn="l" defTabSz="755650">
              <a:lnSpc>
                <a:spcPct val="90000"/>
              </a:lnSpc>
              <a:spcBef>
                <a:spcPct val="0"/>
              </a:spcBef>
              <a:spcAft>
                <a:spcPct val="35000"/>
              </a:spcAft>
              <a:buNone/>
            </a:pPr>
            <a:r>
              <a:rPr lang="en-US" sz="1200" kern="1200" dirty="0"/>
              <a:t>THEN 1 ELSE 0 END as age ,     </a:t>
            </a:r>
          </a:p>
          <a:p>
            <a:pPr marL="0" lvl="0" indent="0" algn="l" defTabSz="755650">
              <a:lnSpc>
                <a:spcPct val="90000"/>
              </a:lnSpc>
              <a:spcBef>
                <a:spcPct val="0"/>
              </a:spcBef>
              <a:spcAft>
                <a:spcPct val="35000"/>
              </a:spcAft>
              <a:buNone/>
            </a:pPr>
            <a:r>
              <a:rPr lang="en-US" sz="1200" kern="1200" dirty="0"/>
              <a:t>BMI</a:t>
            </a:r>
          </a:p>
          <a:p>
            <a:pPr marL="0" lvl="0" indent="0" algn="l" defTabSz="755650">
              <a:lnSpc>
                <a:spcPct val="90000"/>
              </a:lnSpc>
              <a:spcBef>
                <a:spcPct val="0"/>
              </a:spcBef>
              <a:spcAft>
                <a:spcPct val="35000"/>
              </a:spcAft>
              <a:buNone/>
            </a:pPr>
            <a:r>
              <a:rPr lang="en-US" sz="1200" kern="1200" dirty="0"/>
              <a:t>FROM    diabetes ;  </a:t>
            </a:r>
          </a:p>
          <a:p>
            <a:pPr marL="0" lvl="0" indent="0" algn="l" defTabSz="755650">
              <a:lnSpc>
                <a:spcPct val="90000"/>
              </a:lnSpc>
              <a:spcBef>
                <a:spcPct val="0"/>
              </a:spcBef>
              <a:spcAft>
                <a:spcPct val="35000"/>
              </a:spcAft>
              <a:buNone/>
            </a:pPr>
            <a:r>
              <a:rPr lang="en-US" sz="1200" kern="1200" dirty="0"/>
              <a:t> select*from </a:t>
            </a:r>
            <a:r>
              <a:rPr lang="en-US" sz="1200" kern="1200" dirty="0" err="1"/>
              <a:t>Patient_BMI_View</a:t>
            </a:r>
            <a:r>
              <a:rPr lang="en-US" sz="1200" kern="1200" dirty="0"/>
              <a:t>;</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8046014" y="102537"/>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7F9FE4C-629E-DB05-EED6-81674E668989}"/>
              </a:ext>
            </a:extLst>
          </p:cNvPr>
          <p:cNvPicPr>
            <a:picLocks noChangeAspect="1"/>
          </p:cNvPicPr>
          <p:nvPr/>
        </p:nvPicPr>
        <p:blipFill>
          <a:blip r:embed="rId3"/>
          <a:stretch>
            <a:fillRect/>
          </a:stretch>
        </p:blipFill>
        <p:spPr>
          <a:xfrm>
            <a:off x="6439875" y="1152293"/>
            <a:ext cx="1889924" cy="2728196"/>
          </a:xfrm>
          <a:prstGeom prst="rect">
            <a:avLst/>
          </a:prstGeom>
        </p:spPr>
      </p:pic>
      <p:sp>
        <p:nvSpPr>
          <p:cNvPr id="4" name="Arrow: Right 3">
            <a:extLst>
              <a:ext uri="{FF2B5EF4-FFF2-40B4-BE49-F238E27FC236}">
                <a16:creationId xmlns:a16="http://schemas.microsoft.com/office/drawing/2014/main" id="{92FA94F7-5FE0-A0E7-6C2A-075D93EC95C1}"/>
              </a:ext>
            </a:extLst>
          </p:cNvPr>
          <p:cNvSpPr/>
          <p:nvPr/>
        </p:nvSpPr>
        <p:spPr>
          <a:xfrm>
            <a:off x="4421920" y="2319454"/>
            <a:ext cx="1473358" cy="3345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Google Shape;1349;p60">
            <a:extLst>
              <a:ext uri="{FF2B5EF4-FFF2-40B4-BE49-F238E27FC236}">
                <a16:creationId xmlns:a16="http://schemas.microsoft.com/office/drawing/2014/main" id="{5923D98B-4832-FE26-72CA-483211F307AD}"/>
              </a:ext>
            </a:extLst>
          </p:cNvPr>
          <p:cNvSpPr txBox="1">
            <a:spLocks/>
          </p:cNvSpPr>
          <p:nvPr/>
        </p:nvSpPr>
        <p:spPr>
          <a:xfrm>
            <a:off x="951571" y="4289795"/>
            <a:ext cx="7378228" cy="562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A view is a virtual table. It does not store data physically. Instead, it retrieves data from one or more underlying tables whenever it is queried. It is also used to restrict the access of users to the main table.</a:t>
            </a:r>
            <a:endParaRPr lang="en-IN" sz="1200" dirty="0">
              <a:solidFill>
                <a:schemeClr val="tx1"/>
              </a:solidFill>
              <a:latin typeface="+mn-lt"/>
            </a:endParaRPr>
          </a:p>
        </p:txBody>
      </p:sp>
    </p:spTree>
    <p:extLst>
      <p:ext uri="{BB962C8B-B14F-4D97-AF65-F5344CB8AC3E}">
        <p14:creationId xmlns:p14="http://schemas.microsoft.com/office/powerpoint/2010/main" val="3713426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7" name="Google Shape;1237;p58"/>
          <p:cNvSpPr txBox="1">
            <a:spLocks noGrp="1"/>
          </p:cNvSpPr>
          <p:nvPr>
            <p:ph type="subTitle" idx="1"/>
          </p:nvPr>
        </p:nvSpPr>
        <p:spPr>
          <a:xfrm>
            <a:off x="2170400" y="1656449"/>
            <a:ext cx="4803300" cy="21303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PSYLIQ provided data on diabetes patients in Excel sheet format. We analyzed this data using MySQL Workbench, focusing on factors such as age, smoking patterns, hypertension, and BMI, and delivered valuable insights to address the problem statements provided by PSYLIQ</a:t>
            </a:r>
          </a:p>
        </p:txBody>
      </p:sp>
      <p:sp>
        <p:nvSpPr>
          <p:cNvPr id="1238" name="Google Shape;1238;p58"/>
          <p:cNvSpPr txBox="1">
            <a:spLocks noGrp="1"/>
          </p:cNvSpPr>
          <p:nvPr>
            <p:ph type="title"/>
          </p:nvPr>
        </p:nvSpPr>
        <p:spPr>
          <a:xfrm>
            <a:off x="1905025" y="814650"/>
            <a:ext cx="5334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grpSp>
        <p:nvGrpSpPr>
          <p:cNvPr id="1243" name="Google Shape;1243;p58"/>
          <p:cNvGrpSpPr/>
          <p:nvPr/>
        </p:nvGrpSpPr>
        <p:grpSpPr>
          <a:xfrm flipH="1">
            <a:off x="3619540" y="4291757"/>
            <a:ext cx="186655" cy="149254"/>
            <a:chOff x="2858987" y="3108507"/>
            <a:chExt cx="186655" cy="149254"/>
          </a:xfrm>
        </p:grpSpPr>
        <p:sp>
          <p:nvSpPr>
            <p:cNvPr id="1244" name="Google Shape;1244;p58"/>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8"/>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8"/>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58"/>
          <p:cNvSpPr/>
          <p:nvPr/>
        </p:nvSpPr>
        <p:spPr>
          <a:xfrm flipH="1">
            <a:off x="8168000" y="9479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8"/>
          <p:cNvSpPr/>
          <p:nvPr/>
        </p:nvSpPr>
        <p:spPr>
          <a:xfrm flipH="1">
            <a:off x="5140365" y="41803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8"/>
          <p:cNvSpPr/>
          <p:nvPr/>
        </p:nvSpPr>
        <p:spPr>
          <a:xfrm flipH="1">
            <a:off x="5172369" y="42036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8"/>
          <p:cNvSpPr/>
          <p:nvPr/>
        </p:nvSpPr>
        <p:spPr>
          <a:xfrm flipH="1">
            <a:off x="5153290" y="42148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58"/>
          <p:cNvGrpSpPr/>
          <p:nvPr/>
        </p:nvGrpSpPr>
        <p:grpSpPr>
          <a:xfrm flipH="1">
            <a:off x="6141265" y="3490398"/>
            <a:ext cx="1109326" cy="2740462"/>
            <a:chOff x="1985590" y="3490398"/>
            <a:chExt cx="1109326" cy="2740462"/>
          </a:xfrm>
        </p:grpSpPr>
        <p:sp>
          <p:nvSpPr>
            <p:cNvPr id="1257" name="Google Shape;1257;p58"/>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8"/>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58"/>
          <p:cNvSpPr/>
          <p:nvPr/>
        </p:nvSpPr>
        <p:spPr>
          <a:xfrm flipH="1">
            <a:off x="1826627"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8"/>
          <p:cNvSpPr/>
          <p:nvPr/>
        </p:nvSpPr>
        <p:spPr>
          <a:xfrm flipH="1">
            <a:off x="7043617" y="3883813"/>
            <a:ext cx="1699407" cy="1359261"/>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8"/>
          <p:cNvSpPr/>
          <p:nvPr/>
        </p:nvSpPr>
        <p:spPr>
          <a:xfrm>
            <a:off x="1013254"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8"/>
          <p:cNvSpPr/>
          <p:nvPr/>
        </p:nvSpPr>
        <p:spPr>
          <a:xfrm>
            <a:off x="4273204" y="37640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1" name="Google Shape;1291;p58"/>
          <p:cNvCxnSpPr/>
          <p:nvPr/>
        </p:nvCxnSpPr>
        <p:spPr>
          <a:xfrm>
            <a:off x="2097150" y="1638276"/>
            <a:ext cx="4949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25951" y="51674"/>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66790" y="320553"/>
            <a:ext cx="8284891" cy="8746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Suggest improvements in the database schema to reduce data redundancy and improve data integrity.</a:t>
            </a:r>
            <a:endParaRPr lang="en-IN" sz="20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981514" y="131475"/>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37;p58">
            <a:extLst>
              <a:ext uri="{FF2B5EF4-FFF2-40B4-BE49-F238E27FC236}">
                <a16:creationId xmlns:a16="http://schemas.microsoft.com/office/drawing/2014/main" id="{A5E35EAE-37AC-061F-0115-8A5D4F5B5E8A}"/>
              </a:ext>
            </a:extLst>
          </p:cNvPr>
          <p:cNvSpPr txBox="1">
            <a:spLocks/>
          </p:cNvSpPr>
          <p:nvPr/>
        </p:nvSpPr>
        <p:spPr>
          <a:xfrm>
            <a:off x="449756" y="1263438"/>
            <a:ext cx="8219488" cy="34572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1pPr>
            <a:lvl2pPr marL="914400" marR="0" lvl="1"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2pPr>
            <a:lvl3pPr marL="1371600" marR="0" lvl="2"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3pPr>
            <a:lvl4pPr marL="1828800" marR="0" lvl="3"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4pPr>
            <a:lvl5pPr marL="2286000" marR="0" lvl="4"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5pPr>
            <a:lvl6pPr marL="2743200" marR="0" lvl="5"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6pPr>
            <a:lvl7pPr marL="3200400" marR="0" lvl="6"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7pPr>
            <a:lvl8pPr marL="3657600" marR="0" lvl="7"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8pPr>
            <a:lvl9pPr marL="4114800" marR="0" lvl="8"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9pPr>
          </a:lstStyle>
          <a:p>
            <a:pPr marL="0" indent="0">
              <a:buNone/>
            </a:pPr>
            <a:r>
              <a:rPr lang="en-IN" dirty="0">
                <a:latin typeface="+mn-lt"/>
              </a:rPr>
              <a:t> Different ways to reduce data  redundancy and improve data integrity are as follows---</a:t>
            </a:r>
          </a:p>
          <a:p>
            <a:pPr marL="285750" indent="-285750">
              <a:buFont typeface="Wingdings" panose="05000000000000000000" pitchFamily="2" charset="2"/>
              <a:buChar char="Ø"/>
            </a:pPr>
            <a:endParaRPr lang="en-IN" b="1" i="1" u="sng" dirty="0"/>
          </a:p>
          <a:p>
            <a:pPr marL="285750" indent="-285750">
              <a:buFont typeface="Wingdings" panose="05000000000000000000" pitchFamily="2" charset="2"/>
              <a:buChar char="Ø"/>
            </a:pPr>
            <a:r>
              <a:rPr lang="en-IN" b="1" i="1" u="sng" dirty="0"/>
              <a:t>Use of Foreign Keys : </a:t>
            </a:r>
            <a:r>
              <a:rPr lang="en-IN" dirty="0"/>
              <a:t> </a:t>
            </a:r>
            <a:r>
              <a:rPr lang="en-IN" sz="1200" dirty="0">
                <a:latin typeface="+mn-lt"/>
              </a:rPr>
              <a:t>Foreign key </a:t>
            </a:r>
            <a:r>
              <a:rPr lang="en-US" sz="1200" dirty="0">
                <a:latin typeface="+mn-lt"/>
              </a:rPr>
              <a:t>ensures that relationships between tables are consistent and prevents stray records .This way it helps to improve data integrity within the table.</a:t>
            </a:r>
          </a:p>
          <a:p>
            <a:pPr marL="285750" indent="-285750">
              <a:buFont typeface="Wingdings" panose="05000000000000000000" pitchFamily="2" charset="2"/>
              <a:buChar char="Ø"/>
            </a:pPr>
            <a:endParaRPr lang="en-US" sz="1200" b="1" i="1" u="sng" dirty="0">
              <a:latin typeface="+mn-lt"/>
            </a:endParaRPr>
          </a:p>
          <a:p>
            <a:pPr marL="285750" indent="-285750">
              <a:buFont typeface="Wingdings" panose="05000000000000000000" pitchFamily="2" charset="2"/>
              <a:buChar char="Ø"/>
            </a:pPr>
            <a:r>
              <a:rPr lang="en-IN" b="1" i="1" u="sng" dirty="0"/>
              <a:t>Use of Constraints:  </a:t>
            </a:r>
            <a:r>
              <a:rPr lang="en-US" b="1" i="1" u="sng" dirty="0"/>
              <a:t> </a:t>
            </a:r>
            <a:r>
              <a:rPr lang="en-US" sz="1200" dirty="0">
                <a:latin typeface="+mn-lt"/>
              </a:rPr>
              <a:t>Appropriate constraints like UNIQUE, NOT NULL, and CHECK etc. helps to prevent the entry of duplicate, null, or invalid data</a:t>
            </a:r>
            <a:r>
              <a:rPr lang="en-US" dirty="0"/>
              <a:t>.</a:t>
            </a:r>
          </a:p>
          <a:p>
            <a:pPr marL="0" indent="0">
              <a:buNone/>
            </a:pPr>
            <a:endParaRPr lang="en-US" b="1" i="1" u="sng" dirty="0">
              <a:latin typeface="Comfortaa" panose="020B0604020202020204" charset="0"/>
            </a:endParaRPr>
          </a:p>
          <a:p>
            <a:pPr marL="285750" indent="-285750">
              <a:buFont typeface="Wingdings" panose="05000000000000000000" pitchFamily="2" charset="2"/>
              <a:buChar char="Ø"/>
            </a:pPr>
            <a:r>
              <a:rPr lang="en-US" b="1" i="1" u="sng" dirty="0">
                <a:latin typeface="Comfortaa" panose="020B0604020202020204" charset="0"/>
              </a:rPr>
              <a:t>Normalization:  </a:t>
            </a:r>
            <a:r>
              <a:rPr lang="en-US" sz="1200" dirty="0">
                <a:latin typeface="+mn-lt"/>
              </a:rPr>
              <a:t>Normalization is a database design process used to organize data to reduce redundancy and improve data integrity. The process involves dividing a database into smaller, related tables and defining relationships between them using 1F,2F and 3F formulas.</a:t>
            </a:r>
          </a:p>
          <a:p>
            <a:pPr marL="285750" indent="-285750">
              <a:buFont typeface="Wingdings" panose="05000000000000000000" pitchFamily="2" charset="2"/>
              <a:buChar char="Ø"/>
            </a:pPr>
            <a:endParaRPr lang="en-US" sz="1200" dirty="0">
              <a:latin typeface="+mn-lt"/>
            </a:endParaRPr>
          </a:p>
          <a:p>
            <a:pPr marL="285750" indent="-285750">
              <a:buFont typeface="Wingdings" panose="05000000000000000000" pitchFamily="2" charset="2"/>
              <a:buChar char="Ø"/>
            </a:pPr>
            <a:r>
              <a:rPr lang="en-IN" b="1" i="1" u="sng" dirty="0">
                <a:latin typeface="Comfortaa" panose="020B0604020202020204" charset="0"/>
              </a:rPr>
              <a:t>Entity-Relationship Modelling</a:t>
            </a:r>
            <a:r>
              <a:rPr lang="en-US" b="1" i="1" u="sng" dirty="0">
                <a:latin typeface="Comfortaa" panose="020B0604020202020204" charset="0"/>
              </a:rPr>
              <a:t>: </a:t>
            </a:r>
            <a:r>
              <a:rPr lang="en-US" sz="1200" dirty="0">
                <a:latin typeface="+mn-lt"/>
              </a:rPr>
              <a:t>Reviewing the Entity-Relationship (ER) model helps to identify and correct any redundant relationships or entities . It also ensures each entity is correctly represented with appropriate attributes.</a:t>
            </a:r>
          </a:p>
          <a:p>
            <a:pPr marL="285750" indent="-285750">
              <a:buFont typeface="Wingdings" panose="05000000000000000000" pitchFamily="2" charset="2"/>
              <a:buChar char="Ø"/>
            </a:pPr>
            <a:endParaRPr lang="en-US" sz="1200" dirty="0">
              <a:latin typeface="+mn-lt"/>
            </a:endParaRPr>
          </a:p>
        </p:txBody>
      </p:sp>
    </p:spTree>
    <p:extLst>
      <p:ext uri="{BB962C8B-B14F-4D97-AF65-F5344CB8AC3E}">
        <p14:creationId xmlns:p14="http://schemas.microsoft.com/office/powerpoint/2010/main" val="321079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25951" y="51674"/>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66790" y="320553"/>
            <a:ext cx="8284891" cy="8746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Explain how you can optimize the performance of SQL queries on this dataset.</a:t>
            </a:r>
            <a:endParaRPr lang="en-IN" sz="20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981514" y="131475"/>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37;p58">
            <a:extLst>
              <a:ext uri="{FF2B5EF4-FFF2-40B4-BE49-F238E27FC236}">
                <a16:creationId xmlns:a16="http://schemas.microsoft.com/office/drawing/2014/main" id="{A5E35EAE-37AC-061F-0115-8A5D4F5B5E8A}"/>
              </a:ext>
            </a:extLst>
          </p:cNvPr>
          <p:cNvSpPr txBox="1">
            <a:spLocks/>
          </p:cNvSpPr>
          <p:nvPr/>
        </p:nvSpPr>
        <p:spPr>
          <a:xfrm>
            <a:off x="299491" y="1293889"/>
            <a:ext cx="8219488" cy="3129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1pPr>
            <a:lvl2pPr marL="914400" marR="0" lvl="1"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2pPr>
            <a:lvl3pPr marL="1371600" marR="0" lvl="2"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3pPr>
            <a:lvl4pPr marL="1828800" marR="0" lvl="3"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4pPr>
            <a:lvl5pPr marL="2286000" marR="0" lvl="4"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5pPr>
            <a:lvl6pPr marL="2743200" marR="0" lvl="5"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6pPr>
            <a:lvl7pPr marL="3200400" marR="0" lvl="6"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7pPr>
            <a:lvl8pPr marL="3657600" marR="0" lvl="7"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8pPr>
            <a:lvl9pPr marL="4114800" marR="0" lvl="8" indent="-317500" algn="l" rtl="0">
              <a:lnSpc>
                <a:spcPct val="115000"/>
              </a:lnSpc>
              <a:spcBef>
                <a:spcPts val="0"/>
              </a:spcBef>
              <a:spcAft>
                <a:spcPts val="0"/>
              </a:spcAft>
              <a:buClr>
                <a:srgbClr val="434343"/>
              </a:buClr>
              <a:buSzPts val="1400"/>
              <a:buFont typeface="Comfortaa"/>
              <a:buChar char="■"/>
              <a:defRPr sz="1400" b="0" i="0" u="none" strike="noStrike" cap="none">
                <a:solidFill>
                  <a:srgbClr val="434343"/>
                </a:solidFill>
                <a:latin typeface="Comfortaa"/>
                <a:ea typeface="Comfortaa"/>
                <a:cs typeface="Comfortaa"/>
                <a:sym typeface="Comfortaa"/>
              </a:defRPr>
            </a:lvl9pPr>
          </a:lstStyle>
          <a:p>
            <a:pPr marL="0" indent="0">
              <a:buNone/>
            </a:pPr>
            <a:r>
              <a:rPr lang="en-US" dirty="0">
                <a:latin typeface="+mn-lt"/>
              </a:rPr>
              <a:t>Some ways to improve efficiency and optimize the performance of SQL queries---</a:t>
            </a:r>
          </a:p>
          <a:p>
            <a:pPr marL="285750" indent="-285750">
              <a:buFont typeface="Wingdings" panose="05000000000000000000" pitchFamily="2" charset="2"/>
              <a:buChar char="Ø"/>
            </a:pPr>
            <a:endParaRPr lang="en-US" dirty="0">
              <a:latin typeface="+mn-lt"/>
            </a:endParaRPr>
          </a:p>
          <a:p>
            <a:pPr marL="285750" indent="-285750">
              <a:buFont typeface="Wingdings" panose="05000000000000000000" pitchFamily="2" charset="2"/>
              <a:buChar char="Ø"/>
            </a:pPr>
            <a:r>
              <a:rPr lang="en-US" b="1" i="1" u="sng" dirty="0">
                <a:latin typeface="Comfortaa" panose="020B0604020202020204" charset="0"/>
              </a:rPr>
              <a:t>Indexing:  </a:t>
            </a:r>
            <a:r>
              <a:rPr lang="en-US" sz="1200" dirty="0">
                <a:latin typeface="+mn-lt"/>
              </a:rPr>
              <a:t>Indexing is a crucial technique to enhance the performance in large tables. Indexes significantly reduce the time it takes to execute queries by allowing the database to quickly access the data without scanning the entire table.</a:t>
            </a:r>
          </a:p>
          <a:p>
            <a:pPr marL="285750" indent="-285750">
              <a:buFont typeface="Wingdings" panose="05000000000000000000" pitchFamily="2" charset="2"/>
              <a:buChar char="Ø"/>
            </a:pPr>
            <a:endParaRPr lang="en-US" dirty="0">
              <a:latin typeface="+mn-lt"/>
            </a:endParaRPr>
          </a:p>
          <a:p>
            <a:pPr marL="285750" indent="-285750">
              <a:buFont typeface="Wingdings" panose="05000000000000000000" pitchFamily="2" charset="2"/>
              <a:buChar char="Ø"/>
            </a:pPr>
            <a:r>
              <a:rPr lang="en-US" sz="1400" b="1" i="1" u="sng" dirty="0">
                <a:latin typeface="Comfortaa" panose="020B0604020202020204" charset="0"/>
              </a:rPr>
              <a:t>Limiting returned data:  </a:t>
            </a:r>
            <a:r>
              <a:rPr lang="en-US" sz="1200" dirty="0">
                <a:latin typeface="+mn-lt"/>
              </a:rPr>
              <a:t>While working with large datasets, limiting the returned data can improve the performance of queries. Window functions can group, aggregate, and limit data from large datasets. For example, a table may have a million rows, and to show only 10 records we can use LIMIT or windows function(</a:t>
            </a:r>
            <a:r>
              <a:rPr lang="en-US" sz="1200" dirty="0" err="1">
                <a:latin typeface="+mn-lt"/>
              </a:rPr>
              <a:t>row_number</a:t>
            </a:r>
            <a:r>
              <a:rPr lang="en-US" sz="1200" dirty="0">
                <a:latin typeface="+mn-lt"/>
              </a:rPr>
              <a:t>).</a:t>
            </a:r>
          </a:p>
          <a:p>
            <a:pPr marL="285750" indent="-285750">
              <a:buFont typeface="Wingdings" panose="05000000000000000000" pitchFamily="2" charset="2"/>
              <a:buChar char="Ø"/>
            </a:pPr>
            <a:endParaRPr lang="en-US" sz="1200" b="1" i="0" dirty="0">
              <a:solidFill>
                <a:srgbClr val="626972"/>
              </a:solidFill>
              <a:effectLst/>
              <a:latin typeface="+mn-lt"/>
            </a:endParaRPr>
          </a:p>
          <a:p>
            <a:pPr marL="285750" indent="-285750">
              <a:buFont typeface="Wingdings" panose="05000000000000000000" pitchFamily="2" charset="2"/>
              <a:buChar char="Ø"/>
            </a:pPr>
            <a:r>
              <a:rPr lang="en-US" b="1" i="1" u="sng" dirty="0">
                <a:solidFill>
                  <a:schemeClr val="tx1"/>
                </a:solidFill>
                <a:effectLst/>
                <a:latin typeface="Comfortaa" panose="020B0604020202020204" charset="0"/>
              </a:rPr>
              <a:t>Avoiding subqueries: </a:t>
            </a:r>
            <a:r>
              <a:rPr lang="en-US" sz="1200" b="0" i="0" dirty="0">
                <a:solidFill>
                  <a:schemeClr val="tx1"/>
                </a:solidFill>
                <a:effectLst/>
                <a:latin typeface="+mn-lt"/>
              </a:rPr>
              <a:t>When subqueries are used in WHERE or HAVING clauses, they can slow down the performance of the query. This is because they can return large numbers of rows, making them difficult to execute. </a:t>
            </a:r>
            <a:r>
              <a:rPr lang="en-US" sz="1200" dirty="0">
                <a:solidFill>
                  <a:schemeClr val="tx1"/>
                </a:solidFill>
                <a:latin typeface="+mn-lt"/>
              </a:rPr>
              <a:t>To avoid the situation </a:t>
            </a:r>
            <a:r>
              <a:rPr lang="en-US" sz="1200" b="0" i="0" dirty="0">
                <a:solidFill>
                  <a:schemeClr val="tx1"/>
                </a:solidFill>
                <a:effectLst/>
                <a:latin typeface="+mn-lt"/>
              </a:rPr>
              <a:t>JOIN clauses can be used.</a:t>
            </a:r>
            <a:endParaRPr lang="en-US" sz="1200" dirty="0">
              <a:solidFill>
                <a:schemeClr val="tx1"/>
              </a:solidFill>
              <a:latin typeface="+mn-lt"/>
            </a:endParaRPr>
          </a:p>
        </p:txBody>
      </p:sp>
    </p:spTree>
    <p:extLst>
      <p:ext uri="{BB962C8B-B14F-4D97-AF65-F5344CB8AC3E}">
        <p14:creationId xmlns:p14="http://schemas.microsoft.com/office/powerpoint/2010/main" val="1246095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7"/>
        <p:cNvGrpSpPr/>
        <p:nvPr/>
      </p:nvGrpSpPr>
      <p:grpSpPr>
        <a:xfrm>
          <a:off x="0" y="0"/>
          <a:ext cx="0" cy="0"/>
          <a:chOff x="0" y="0"/>
          <a:chExt cx="0" cy="0"/>
        </a:xfrm>
      </p:grpSpPr>
      <p:grpSp>
        <p:nvGrpSpPr>
          <p:cNvPr id="3868" name="Google Shape;3868;p111"/>
          <p:cNvGrpSpPr/>
          <p:nvPr/>
        </p:nvGrpSpPr>
        <p:grpSpPr>
          <a:xfrm flipH="1">
            <a:off x="-728308" y="-217257"/>
            <a:ext cx="5684772" cy="5598262"/>
            <a:chOff x="352211" y="568246"/>
            <a:chExt cx="3853038" cy="3794403"/>
          </a:xfrm>
        </p:grpSpPr>
        <p:sp>
          <p:nvSpPr>
            <p:cNvPr id="3869" name="Google Shape;3869;p111"/>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1"/>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1"/>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2" name="Google Shape;3872;p111"/>
          <p:cNvSpPr/>
          <p:nvPr/>
        </p:nvSpPr>
        <p:spPr>
          <a:xfrm rot="-1577096">
            <a:off x="665799" y="3009088"/>
            <a:ext cx="904220" cy="133970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3" name="Google Shape;3873;p111"/>
          <p:cNvGrpSpPr/>
          <p:nvPr/>
        </p:nvGrpSpPr>
        <p:grpSpPr>
          <a:xfrm rot="-878279" flipH="1">
            <a:off x="706833" y="2043556"/>
            <a:ext cx="874492" cy="1481008"/>
            <a:chOff x="-117729" y="1733810"/>
            <a:chExt cx="874530" cy="1481072"/>
          </a:xfrm>
        </p:grpSpPr>
        <p:sp>
          <p:nvSpPr>
            <p:cNvPr id="3874" name="Google Shape;3874;p111"/>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1"/>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1"/>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111"/>
          <p:cNvSpPr txBox="1">
            <a:spLocks noGrp="1"/>
          </p:cNvSpPr>
          <p:nvPr>
            <p:ph type="subTitle" idx="1"/>
          </p:nvPr>
        </p:nvSpPr>
        <p:spPr>
          <a:xfrm>
            <a:off x="4876931" y="2617481"/>
            <a:ext cx="3029141" cy="4230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doyel.maiti1901@gmail.com</a:t>
            </a:r>
            <a:endParaRPr dirty="0"/>
          </a:p>
        </p:txBody>
      </p:sp>
      <p:sp>
        <p:nvSpPr>
          <p:cNvPr id="3878" name="Google Shape;3878;p111"/>
          <p:cNvSpPr txBox="1">
            <a:spLocks noGrp="1"/>
          </p:cNvSpPr>
          <p:nvPr>
            <p:ph type="title"/>
          </p:nvPr>
        </p:nvSpPr>
        <p:spPr>
          <a:xfrm>
            <a:off x="4716264" y="649571"/>
            <a:ext cx="3858600" cy="7302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THANKS!</a:t>
            </a:r>
            <a:endParaRPr sz="4800" dirty="0"/>
          </a:p>
        </p:txBody>
      </p:sp>
      <p:sp>
        <p:nvSpPr>
          <p:cNvPr id="3881" name="Google Shape;3881;p111"/>
          <p:cNvSpPr/>
          <p:nvPr/>
        </p:nvSpPr>
        <p:spPr>
          <a:xfrm>
            <a:off x="6470924" y="39161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1"/>
          <p:cNvSpPr/>
          <p:nvPr/>
        </p:nvSpPr>
        <p:spPr>
          <a:xfrm rot="2912381">
            <a:off x="4088286" y="1279499"/>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3" name="Google Shape;3883;p111"/>
          <p:cNvGrpSpPr/>
          <p:nvPr/>
        </p:nvGrpSpPr>
        <p:grpSpPr>
          <a:xfrm flipH="1">
            <a:off x="7688877" y="4029519"/>
            <a:ext cx="355216" cy="305683"/>
            <a:chOff x="2581492" y="1663973"/>
            <a:chExt cx="447094" cy="384748"/>
          </a:xfrm>
        </p:grpSpPr>
        <p:sp>
          <p:nvSpPr>
            <p:cNvPr id="3884" name="Google Shape;3884;p111"/>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1"/>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1"/>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1"/>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2" name="Google Shape;3892;p111"/>
          <p:cNvSpPr/>
          <p:nvPr/>
        </p:nvSpPr>
        <p:spPr>
          <a:xfrm flipH="1">
            <a:off x="6783763" y="1034340"/>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994;p113">
            <a:extLst>
              <a:ext uri="{FF2B5EF4-FFF2-40B4-BE49-F238E27FC236}">
                <a16:creationId xmlns:a16="http://schemas.microsoft.com/office/drawing/2014/main" id="{DCBBF0F7-6381-85A4-2305-D3F144355AB6}"/>
              </a:ext>
            </a:extLst>
          </p:cNvPr>
          <p:cNvGrpSpPr/>
          <p:nvPr/>
        </p:nvGrpSpPr>
        <p:grpSpPr>
          <a:xfrm>
            <a:off x="1521227" y="1353515"/>
            <a:ext cx="1881736" cy="2783728"/>
            <a:chOff x="3613685" y="725941"/>
            <a:chExt cx="1550924" cy="2294345"/>
          </a:xfrm>
        </p:grpSpPr>
        <p:sp>
          <p:nvSpPr>
            <p:cNvPr id="3" name="Google Shape;3995;p113">
              <a:extLst>
                <a:ext uri="{FF2B5EF4-FFF2-40B4-BE49-F238E27FC236}">
                  <a16:creationId xmlns:a16="http://schemas.microsoft.com/office/drawing/2014/main" id="{91F73541-F8E7-BAE3-7B87-CBE436BFB832}"/>
                </a:ext>
              </a:extLst>
            </p:cNvPr>
            <p:cNvSpPr/>
            <p:nvPr/>
          </p:nvSpPr>
          <p:spPr>
            <a:xfrm>
              <a:off x="4050474" y="725941"/>
              <a:ext cx="988419" cy="892950"/>
            </a:xfrm>
            <a:custGeom>
              <a:avLst/>
              <a:gdLst/>
              <a:ahLst/>
              <a:cxnLst/>
              <a:rect l="l" t="t" r="r" b="b"/>
              <a:pathLst>
                <a:path w="54541" h="49273" extrusionOk="0">
                  <a:moveTo>
                    <a:pt x="29095" y="0"/>
                  </a:moveTo>
                  <a:cubicBezTo>
                    <a:pt x="28332" y="0"/>
                    <a:pt x="27564" y="58"/>
                    <a:pt x="26807" y="141"/>
                  </a:cubicBezTo>
                  <a:cubicBezTo>
                    <a:pt x="23880" y="467"/>
                    <a:pt x="20523" y="1552"/>
                    <a:pt x="19583" y="4347"/>
                  </a:cubicBezTo>
                  <a:cubicBezTo>
                    <a:pt x="19400" y="4909"/>
                    <a:pt x="19282" y="5562"/>
                    <a:pt x="18812" y="5915"/>
                  </a:cubicBezTo>
                  <a:cubicBezTo>
                    <a:pt x="18451" y="6191"/>
                    <a:pt x="17980" y="6202"/>
                    <a:pt x="17510" y="6202"/>
                  </a:cubicBezTo>
                  <a:cubicBezTo>
                    <a:pt x="17469" y="6202"/>
                    <a:pt x="17429" y="6202"/>
                    <a:pt x="17388" y="6202"/>
                  </a:cubicBezTo>
                  <a:lnTo>
                    <a:pt x="17061" y="6202"/>
                  </a:lnTo>
                  <a:cubicBezTo>
                    <a:pt x="14631" y="6241"/>
                    <a:pt x="12476" y="8501"/>
                    <a:pt x="12528" y="10931"/>
                  </a:cubicBezTo>
                  <a:cubicBezTo>
                    <a:pt x="12541" y="11310"/>
                    <a:pt x="12581" y="11741"/>
                    <a:pt x="12345" y="12042"/>
                  </a:cubicBezTo>
                  <a:cubicBezTo>
                    <a:pt x="12189" y="12238"/>
                    <a:pt x="11940" y="12329"/>
                    <a:pt x="11731" y="12460"/>
                  </a:cubicBezTo>
                  <a:cubicBezTo>
                    <a:pt x="10791" y="12982"/>
                    <a:pt x="10281" y="14184"/>
                    <a:pt x="10556" y="15216"/>
                  </a:cubicBezTo>
                  <a:cubicBezTo>
                    <a:pt x="10634" y="15516"/>
                    <a:pt x="10765" y="15817"/>
                    <a:pt x="10726" y="16117"/>
                  </a:cubicBezTo>
                  <a:cubicBezTo>
                    <a:pt x="10621" y="16927"/>
                    <a:pt x="9563" y="17071"/>
                    <a:pt x="8792" y="17332"/>
                  </a:cubicBezTo>
                  <a:cubicBezTo>
                    <a:pt x="6872" y="17999"/>
                    <a:pt x="6232" y="20899"/>
                    <a:pt x="7708" y="22309"/>
                  </a:cubicBezTo>
                  <a:cubicBezTo>
                    <a:pt x="5696" y="23054"/>
                    <a:pt x="4690" y="25732"/>
                    <a:pt x="5722" y="27613"/>
                  </a:cubicBezTo>
                  <a:cubicBezTo>
                    <a:pt x="4821" y="27692"/>
                    <a:pt x="4168" y="28789"/>
                    <a:pt x="4533" y="29625"/>
                  </a:cubicBezTo>
                  <a:cubicBezTo>
                    <a:pt x="4421" y="29567"/>
                    <a:pt x="4305" y="29540"/>
                    <a:pt x="4191" y="29540"/>
                  </a:cubicBezTo>
                  <a:cubicBezTo>
                    <a:pt x="3589" y="29540"/>
                    <a:pt x="3022" y="30273"/>
                    <a:pt x="3110" y="30931"/>
                  </a:cubicBezTo>
                  <a:cubicBezTo>
                    <a:pt x="3227" y="31715"/>
                    <a:pt x="3893" y="32290"/>
                    <a:pt x="4533" y="32760"/>
                  </a:cubicBezTo>
                  <a:cubicBezTo>
                    <a:pt x="3110" y="33087"/>
                    <a:pt x="1633" y="33675"/>
                    <a:pt x="823" y="34903"/>
                  </a:cubicBezTo>
                  <a:cubicBezTo>
                    <a:pt x="0" y="36117"/>
                    <a:pt x="183" y="38064"/>
                    <a:pt x="1490" y="38730"/>
                  </a:cubicBezTo>
                  <a:cubicBezTo>
                    <a:pt x="562" y="39488"/>
                    <a:pt x="1098" y="41304"/>
                    <a:pt x="2300" y="41434"/>
                  </a:cubicBezTo>
                  <a:cubicBezTo>
                    <a:pt x="1960" y="42114"/>
                    <a:pt x="2287" y="42950"/>
                    <a:pt x="2874" y="43420"/>
                  </a:cubicBezTo>
                  <a:cubicBezTo>
                    <a:pt x="3018" y="43355"/>
                    <a:pt x="3175" y="43302"/>
                    <a:pt x="3319" y="43250"/>
                  </a:cubicBezTo>
                  <a:cubicBezTo>
                    <a:pt x="5876" y="42320"/>
                    <a:pt x="8574" y="42197"/>
                    <a:pt x="11310" y="42197"/>
                  </a:cubicBezTo>
                  <a:cubicBezTo>
                    <a:pt x="11802" y="42197"/>
                    <a:pt x="12295" y="42201"/>
                    <a:pt x="12790" y="42205"/>
                  </a:cubicBezTo>
                  <a:cubicBezTo>
                    <a:pt x="13302" y="42210"/>
                    <a:pt x="13815" y="42214"/>
                    <a:pt x="14326" y="42214"/>
                  </a:cubicBezTo>
                  <a:cubicBezTo>
                    <a:pt x="15262" y="42214"/>
                    <a:pt x="16193" y="42199"/>
                    <a:pt x="17114" y="42140"/>
                  </a:cubicBezTo>
                  <a:cubicBezTo>
                    <a:pt x="17140" y="42140"/>
                    <a:pt x="17179" y="42140"/>
                    <a:pt x="17205" y="42127"/>
                  </a:cubicBezTo>
                  <a:cubicBezTo>
                    <a:pt x="17362" y="42127"/>
                    <a:pt x="17518" y="42114"/>
                    <a:pt x="17675" y="42087"/>
                  </a:cubicBezTo>
                  <a:cubicBezTo>
                    <a:pt x="18250" y="42035"/>
                    <a:pt x="18838" y="41905"/>
                    <a:pt x="19321" y="41591"/>
                  </a:cubicBezTo>
                  <a:cubicBezTo>
                    <a:pt x="19896" y="41212"/>
                    <a:pt x="20288" y="40598"/>
                    <a:pt x="20601" y="39984"/>
                  </a:cubicBezTo>
                  <a:cubicBezTo>
                    <a:pt x="21072" y="39109"/>
                    <a:pt x="21438" y="38181"/>
                    <a:pt x="21712" y="37215"/>
                  </a:cubicBezTo>
                  <a:cubicBezTo>
                    <a:pt x="18328" y="36575"/>
                    <a:pt x="15232" y="34328"/>
                    <a:pt x="14135" y="31088"/>
                  </a:cubicBezTo>
                  <a:cubicBezTo>
                    <a:pt x="13469" y="29076"/>
                    <a:pt x="13573" y="26895"/>
                    <a:pt x="13835" y="24791"/>
                  </a:cubicBezTo>
                  <a:cubicBezTo>
                    <a:pt x="14305" y="20781"/>
                    <a:pt x="15259" y="16836"/>
                    <a:pt x="16656" y="13047"/>
                  </a:cubicBezTo>
                  <a:cubicBezTo>
                    <a:pt x="16974" y="13180"/>
                    <a:pt x="17321" y="13246"/>
                    <a:pt x="17668" y="13246"/>
                  </a:cubicBezTo>
                  <a:cubicBezTo>
                    <a:pt x="18176" y="13246"/>
                    <a:pt x="18685" y="13105"/>
                    <a:pt x="19112" y="12825"/>
                  </a:cubicBezTo>
                  <a:cubicBezTo>
                    <a:pt x="19797" y="12369"/>
                    <a:pt x="20443" y="11543"/>
                    <a:pt x="21196" y="11543"/>
                  </a:cubicBezTo>
                  <a:cubicBezTo>
                    <a:pt x="21305" y="11543"/>
                    <a:pt x="21416" y="11560"/>
                    <a:pt x="21529" y="11597"/>
                  </a:cubicBezTo>
                  <a:cubicBezTo>
                    <a:pt x="22234" y="11833"/>
                    <a:pt x="22535" y="12838"/>
                    <a:pt x="23279" y="12943"/>
                  </a:cubicBezTo>
                  <a:cubicBezTo>
                    <a:pt x="23326" y="12950"/>
                    <a:pt x="23371" y="12953"/>
                    <a:pt x="23416" y="12953"/>
                  </a:cubicBezTo>
                  <a:cubicBezTo>
                    <a:pt x="24127" y="12953"/>
                    <a:pt x="24644" y="12121"/>
                    <a:pt x="25357" y="11924"/>
                  </a:cubicBezTo>
                  <a:cubicBezTo>
                    <a:pt x="25474" y="11891"/>
                    <a:pt x="25590" y="11875"/>
                    <a:pt x="25706" y="11875"/>
                  </a:cubicBezTo>
                  <a:cubicBezTo>
                    <a:pt x="26221" y="11875"/>
                    <a:pt x="26723" y="12176"/>
                    <a:pt x="27225" y="12486"/>
                  </a:cubicBezTo>
                  <a:cubicBezTo>
                    <a:pt x="27727" y="12781"/>
                    <a:pt x="28230" y="13085"/>
                    <a:pt x="28755" y="13085"/>
                  </a:cubicBezTo>
                  <a:cubicBezTo>
                    <a:pt x="28858" y="13085"/>
                    <a:pt x="28962" y="13073"/>
                    <a:pt x="29067" y="13047"/>
                  </a:cubicBezTo>
                  <a:cubicBezTo>
                    <a:pt x="29798" y="12865"/>
                    <a:pt x="30190" y="12094"/>
                    <a:pt x="30686" y="11506"/>
                  </a:cubicBezTo>
                  <a:cubicBezTo>
                    <a:pt x="30995" y="11139"/>
                    <a:pt x="31517" y="10846"/>
                    <a:pt x="31970" y="10846"/>
                  </a:cubicBezTo>
                  <a:cubicBezTo>
                    <a:pt x="32226" y="10846"/>
                    <a:pt x="32459" y="10940"/>
                    <a:pt x="32620" y="11166"/>
                  </a:cubicBezTo>
                  <a:cubicBezTo>
                    <a:pt x="32803" y="11415"/>
                    <a:pt x="32803" y="11741"/>
                    <a:pt x="32868" y="12042"/>
                  </a:cubicBezTo>
                  <a:cubicBezTo>
                    <a:pt x="33086" y="13100"/>
                    <a:pt x="34153" y="13862"/>
                    <a:pt x="35211" y="13862"/>
                  </a:cubicBezTo>
                  <a:cubicBezTo>
                    <a:pt x="35485" y="13862"/>
                    <a:pt x="35758" y="13811"/>
                    <a:pt x="36016" y="13701"/>
                  </a:cubicBezTo>
                  <a:lnTo>
                    <a:pt x="36016" y="13701"/>
                  </a:lnTo>
                  <a:cubicBezTo>
                    <a:pt x="35585" y="14563"/>
                    <a:pt x="35233" y="15477"/>
                    <a:pt x="35272" y="16431"/>
                  </a:cubicBezTo>
                  <a:cubicBezTo>
                    <a:pt x="35298" y="17385"/>
                    <a:pt x="35781" y="18377"/>
                    <a:pt x="36656" y="18756"/>
                  </a:cubicBezTo>
                  <a:cubicBezTo>
                    <a:pt x="37074" y="18939"/>
                    <a:pt x="37649" y="19109"/>
                    <a:pt x="37662" y="19566"/>
                  </a:cubicBezTo>
                  <a:cubicBezTo>
                    <a:pt x="37662" y="19867"/>
                    <a:pt x="37375" y="20076"/>
                    <a:pt x="37166" y="20298"/>
                  </a:cubicBezTo>
                  <a:cubicBezTo>
                    <a:pt x="36421" y="21108"/>
                    <a:pt x="36565" y="22584"/>
                    <a:pt x="37479" y="23211"/>
                  </a:cubicBezTo>
                  <a:lnTo>
                    <a:pt x="37571" y="23420"/>
                  </a:lnTo>
                  <a:cubicBezTo>
                    <a:pt x="38301" y="23076"/>
                    <a:pt x="39075" y="22858"/>
                    <a:pt x="39821" y="22858"/>
                  </a:cubicBezTo>
                  <a:cubicBezTo>
                    <a:pt x="40435" y="22858"/>
                    <a:pt x="41031" y="23006"/>
                    <a:pt x="41568" y="23355"/>
                  </a:cubicBezTo>
                  <a:cubicBezTo>
                    <a:pt x="43188" y="24426"/>
                    <a:pt x="43280" y="26986"/>
                    <a:pt x="42065" y="28515"/>
                  </a:cubicBezTo>
                  <a:cubicBezTo>
                    <a:pt x="40963" y="29903"/>
                    <a:pt x="39105" y="30502"/>
                    <a:pt x="37314" y="30502"/>
                  </a:cubicBezTo>
                  <a:cubicBezTo>
                    <a:pt x="37151" y="30502"/>
                    <a:pt x="36988" y="30497"/>
                    <a:pt x="36826" y="30487"/>
                  </a:cubicBezTo>
                  <a:cubicBezTo>
                    <a:pt x="35507" y="34315"/>
                    <a:pt x="35050" y="38443"/>
                    <a:pt x="35533" y="42466"/>
                  </a:cubicBezTo>
                  <a:cubicBezTo>
                    <a:pt x="35611" y="43159"/>
                    <a:pt x="35729" y="43890"/>
                    <a:pt x="36121" y="44478"/>
                  </a:cubicBezTo>
                  <a:cubicBezTo>
                    <a:pt x="36238" y="44648"/>
                    <a:pt x="36369" y="44792"/>
                    <a:pt x="36513" y="44935"/>
                  </a:cubicBezTo>
                  <a:cubicBezTo>
                    <a:pt x="36892" y="45301"/>
                    <a:pt x="37362" y="45575"/>
                    <a:pt x="37832" y="45811"/>
                  </a:cubicBezTo>
                  <a:cubicBezTo>
                    <a:pt x="37871" y="45837"/>
                    <a:pt x="37911" y="45850"/>
                    <a:pt x="37950" y="45876"/>
                  </a:cubicBezTo>
                  <a:cubicBezTo>
                    <a:pt x="40641" y="47208"/>
                    <a:pt x="43619" y="48018"/>
                    <a:pt x="46336" y="49272"/>
                  </a:cubicBezTo>
                  <a:cubicBezTo>
                    <a:pt x="47669" y="48972"/>
                    <a:pt x="48962" y="48502"/>
                    <a:pt x="50177" y="47875"/>
                  </a:cubicBezTo>
                  <a:cubicBezTo>
                    <a:pt x="51261" y="47300"/>
                    <a:pt x="52346" y="46542"/>
                    <a:pt x="52816" y="45419"/>
                  </a:cubicBezTo>
                  <a:cubicBezTo>
                    <a:pt x="53286" y="44282"/>
                    <a:pt x="52881" y="42728"/>
                    <a:pt x="51732" y="42323"/>
                  </a:cubicBezTo>
                  <a:cubicBezTo>
                    <a:pt x="53286" y="41278"/>
                    <a:pt x="54305" y="39488"/>
                    <a:pt x="54423" y="37620"/>
                  </a:cubicBezTo>
                  <a:cubicBezTo>
                    <a:pt x="54540" y="35765"/>
                    <a:pt x="53743" y="33858"/>
                    <a:pt x="52333" y="32643"/>
                  </a:cubicBezTo>
                  <a:cubicBezTo>
                    <a:pt x="53338" y="32029"/>
                    <a:pt x="53730" y="30566"/>
                    <a:pt x="53156" y="29534"/>
                  </a:cubicBezTo>
                  <a:cubicBezTo>
                    <a:pt x="54018" y="29037"/>
                    <a:pt x="54031" y="27679"/>
                    <a:pt x="53417" y="26882"/>
                  </a:cubicBezTo>
                  <a:cubicBezTo>
                    <a:pt x="52816" y="26085"/>
                    <a:pt x="51810" y="25693"/>
                    <a:pt x="50869" y="25353"/>
                  </a:cubicBezTo>
                  <a:cubicBezTo>
                    <a:pt x="53051" y="22806"/>
                    <a:pt x="54292" y="18939"/>
                    <a:pt x="52502" y="16117"/>
                  </a:cubicBezTo>
                  <a:cubicBezTo>
                    <a:pt x="51209" y="14066"/>
                    <a:pt x="48649" y="13126"/>
                    <a:pt x="46232" y="13087"/>
                  </a:cubicBezTo>
                  <a:cubicBezTo>
                    <a:pt x="46010" y="13074"/>
                    <a:pt x="45788" y="13074"/>
                    <a:pt x="45618" y="12943"/>
                  </a:cubicBezTo>
                  <a:cubicBezTo>
                    <a:pt x="45291" y="12695"/>
                    <a:pt x="45435" y="12172"/>
                    <a:pt x="45540" y="11767"/>
                  </a:cubicBezTo>
                  <a:cubicBezTo>
                    <a:pt x="45853" y="10696"/>
                    <a:pt x="45683" y="9481"/>
                    <a:pt x="44978" y="8632"/>
                  </a:cubicBezTo>
                  <a:cubicBezTo>
                    <a:pt x="44482" y="8035"/>
                    <a:pt x="43701" y="7670"/>
                    <a:pt x="42931" y="7670"/>
                  </a:cubicBezTo>
                  <a:cubicBezTo>
                    <a:pt x="42607" y="7670"/>
                    <a:pt x="42285" y="7735"/>
                    <a:pt x="41986" y="7874"/>
                  </a:cubicBezTo>
                  <a:cubicBezTo>
                    <a:pt x="42117" y="7247"/>
                    <a:pt x="42221" y="6516"/>
                    <a:pt x="41803" y="6006"/>
                  </a:cubicBezTo>
                  <a:cubicBezTo>
                    <a:pt x="41621" y="5784"/>
                    <a:pt x="41359" y="5641"/>
                    <a:pt x="41098" y="5510"/>
                  </a:cubicBezTo>
                  <a:cubicBezTo>
                    <a:pt x="40693" y="5301"/>
                    <a:pt x="40301" y="5079"/>
                    <a:pt x="39896" y="4870"/>
                  </a:cubicBezTo>
                  <a:cubicBezTo>
                    <a:pt x="39175" y="4492"/>
                    <a:pt x="38319" y="4126"/>
                    <a:pt x="37540" y="4126"/>
                  </a:cubicBezTo>
                  <a:cubicBezTo>
                    <a:pt x="37105" y="4126"/>
                    <a:pt x="36694" y="4240"/>
                    <a:pt x="36343" y="4530"/>
                  </a:cubicBezTo>
                  <a:cubicBezTo>
                    <a:pt x="35964" y="2636"/>
                    <a:pt x="34344" y="1173"/>
                    <a:pt x="32528" y="533"/>
                  </a:cubicBezTo>
                  <a:cubicBezTo>
                    <a:pt x="31429" y="137"/>
                    <a:pt x="30267" y="0"/>
                    <a:pt x="29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96;p113">
              <a:extLst>
                <a:ext uri="{FF2B5EF4-FFF2-40B4-BE49-F238E27FC236}">
                  <a16:creationId xmlns:a16="http://schemas.microsoft.com/office/drawing/2014/main" id="{6A73DFE6-E874-8B86-2A98-A77DA2035A63}"/>
                </a:ext>
              </a:extLst>
            </p:cNvPr>
            <p:cNvSpPr/>
            <p:nvPr/>
          </p:nvSpPr>
          <p:spPr>
            <a:xfrm>
              <a:off x="3613685" y="1321754"/>
              <a:ext cx="1550924" cy="1698531"/>
            </a:xfrm>
            <a:custGeom>
              <a:avLst/>
              <a:gdLst/>
              <a:ahLst/>
              <a:cxnLst/>
              <a:rect l="l" t="t" r="r" b="b"/>
              <a:pathLst>
                <a:path w="85580" h="93725" extrusionOk="0">
                  <a:moveTo>
                    <a:pt x="12698" y="1"/>
                  </a:moveTo>
                  <a:cubicBezTo>
                    <a:pt x="12228" y="954"/>
                    <a:pt x="11771" y="1921"/>
                    <a:pt x="11326" y="2875"/>
                  </a:cubicBezTo>
                  <a:cubicBezTo>
                    <a:pt x="8387" y="9132"/>
                    <a:pt x="5657" y="15494"/>
                    <a:pt x="3109" y="21921"/>
                  </a:cubicBezTo>
                  <a:cubicBezTo>
                    <a:pt x="1568" y="25840"/>
                    <a:pt x="66" y="29903"/>
                    <a:pt x="26" y="34122"/>
                  </a:cubicBezTo>
                  <a:cubicBezTo>
                    <a:pt x="0" y="38342"/>
                    <a:pt x="1686" y="42823"/>
                    <a:pt x="5278" y="45043"/>
                  </a:cubicBezTo>
                  <a:cubicBezTo>
                    <a:pt x="6868" y="46031"/>
                    <a:pt x="8725" y="46493"/>
                    <a:pt x="10601" y="46493"/>
                  </a:cubicBezTo>
                  <a:cubicBezTo>
                    <a:pt x="12346" y="46493"/>
                    <a:pt x="14109" y="46093"/>
                    <a:pt x="15690" y="45344"/>
                  </a:cubicBezTo>
                  <a:cubicBezTo>
                    <a:pt x="17087" y="44678"/>
                    <a:pt x="18354" y="43776"/>
                    <a:pt x="19465" y="42705"/>
                  </a:cubicBezTo>
                  <a:lnTo>
                    <a:pt x="19465" y="42705"/>
                  </a:lnTo>
                  <a:cubicBezTo>
                    <a:pt x="16186" y="58055"/>
                    <a:pt x="14161" y="73665"/>
                    <a:pt x="13403" y="89328"/>
                  </a:cubicBezTo>
                  <a:cubicBezTo>
                    <a:pt x="14772" y="90253"/>
                    <a:pt x="16925" y="91233"/>
                    <a:pt x="19963" y="91233"/>
                  </a:cubicBezTo>
                  <a:cubicBezTo>
                    <a:pt x="20230" y="91233"/>
                    <a:pt x="20504" y="91225"/>
                    <a:pt x="20784" y="91210"/>
                  </a:cubicBezTo>
                  <a:cubicBezTo>
                    <a:pt x="25126" y="90951"/>
                    <a:pt x="26618" y="89772"/>
                    <a:pt x="29495" y="89772"/>
                  </a:cubicBezTo>
                  <a:cubicBezTo>
                    <a:pt x="29526" y="89772"/>
                    <a:pt x="29557" y="89772"/>
                    <a:pt x="29589" y="89773"/>
                  </a:cubicBezTo>
                  <a:cubicBezTo>
                    <a:pt x="29576" y="83737"/>
                    <a:pt x="29733" y="77702"/>
                    <a:pt x="30072" y="71680"/>
                  </a:cubicBezTo>
                  <a:cubicBezTo>
                    <a:pt x="30765" y="59217"/>
                    <a:pt x="32228" y="46794"/>
                    <a:pt x="34436" y="34501"/>
                  </a:cubicBezTo>
                  <a:cubicBezTo>
                    <a:pt x="35990" y="25906"/>
                    <a:pt x="37910" y="17336"/>
                    <a:pt x="41216" y="9263"/>
                  </a:cubicBezTo>
                  <a:lnTo>
                    <a:pt x="41216" y="9263"/>
                  </a:lnTo>
                  <a:cubicBezTo>
                    <a:pt x="40295" y="9322"/>
                    <a:pt x="39364" y="9337"/>
                    <a:pt x="38428" y="9337"/>
                  </a:cubicBezTo>
                  <a:cubicBezTo>
                    <a:pt x="37917" y="9337"/>
                    <a:pt x="37404" y="9333"/>
                    <a:pt x="36892" y="9328"/>
                  </a:cubicBezTo>
                  <a:cubicBezTo>
                    <a:pt x="36397" y="9324"/>
                    <a:pt x="35904" y="9320"/>
                    <a:pt x="35412" y="9320"/>
                  </a:cubicBezTo>
                  <a:cubicBezTo>
                    <a:pt x="32676" y="9320"/>
                    <a:pt x="29978" y="9443"/>
                    <a:pt x="27421" y="10373"/>
                  </a:cubicBezTo>
                  <a:cubicBezTo>
                    <a:pt x="27277" y="10425"/>
                    <a:pt x="27120" y="10478"/>
                    <a:pt x="26976" y="10543"/>
                  </a:cubicBezTo>
                  <a:cubicBezTo>
                    <a:pt x="24168" y="11666"/>
                    <a:pt x="21829" y="13652"/>
                    <a:pt x="19700" y="15847"/>
                  </a:cubicBezTo>
                  <a:cubicBezTo>
                    <a:pt x="20301" y="12280"/>
                    <a:pt x="20823" y="8688"/>
                    <a:pt x="21281" y="5095"/>
                  </a:cubicBezTo>
                  <a:cubicBezTo>
                    <a:pt x="21411" y="4024"/>
                    <a:pt x="21542" y="2966"/>
                    <a:pt x="21660" y="1895"/>
                  </a:cubicBezTo>
                  <a:lnTo>
                    <a:pt x="21660" y="1895"/>
                  </a:lnTo>
                  <a:cubicBezTo>
                    <a:pt x="21466" y="1904"/>
                    <a:pt x="21272" y="1913"/>
                    <a:pt x="21073" y="1913"/>
                  </a:cubicBezTo>
                  <a:cubicBezTo>
                    <a:pt x="20991" y="1913"/>
                    <a:pt x="20908" y="1912"/>
                    <a:pt x="20823" y="1908"/>
                  </a:cubicBezTo>
                  <a:cubicBezTo>
                    <a:pt x="18433" y="1895"/>
                    <a:pt x="16003" y="1385"/>
                    <a:pt x="13704" y="445"/>
                  </a:cubicBezTo>
                  <a:cubicBezTo>
                    <a:pt x="13364" y="301"/>
                    <a:pt x="13025" y="158"/>
                    <a:pt x="12698" y="1"/>
                  </a:cubicBezTo>
                  <a:close/>
                  <a:moveTo>
                    <a:pt x="61934" y="12934"/>
                  </a:moveTo>
                  <a:cubicBezTo>
                    <a:pt x="60994" y="32986"/>
                    <a:pt x="60040" y="53025"/>
                    <a:pt x="59099" y="73077"/>
                  </a:cubicBezTo>
                  <a:cubicBezTo>
                    <a:pt x="58773" y="79949"/>
                    <a:pt x="58459" y="86820"/>
                    <a:pt x="58133" y="93705"/>
                  </a:cubicBezTo>
                  <a:cubicBezTo>
                    <a:pt x="58845" y="93718"/>
                    <a:pt x="59524" y="93724"/>
                    <a:pt x="60166" y="93724"/>
                  </a:cubicBezTo>
                  <a:cubicBezTo>
                    <a:pt x="60807" y="93724"/>
                    <a:pt x="61412" y="93718"/>
                    <a:pt x="61973" y="93705"/>
                  </a:cubicBezTo>
                  <a:cubicBezTo>
                    <a:pt x="67342" y="93535"/>
                    <a:pt x="76461" y="92464"/>
                    <a:pt x="80040" y="92019"/>
                  </a:cubicBezTo>
                  <a:cubicBezTo>
                    <a:pt x="79113" y="84469"/>
                    <a:pt x="78068" y="76944"/>
                    <a:pt x="76879" y="69433"/>
                  </a:cubicBezTo>
                  <a:cubicBezTo>
                    <a:pt x="79426" y="64861"/>
                    <a:pt x="82052" y="60066"/>
                    <a:pt x="83737" y="55194"/>
                  </a:cubicBezTo>
                  <a:cubicBezTo>
                    <a:pt x="84808" y="52058"/>
                    <a:pt x="85579" y="48753"/>
                    <a:pt x="85396" y="45448"/>
                  </a:cubicBezTo>
                  <a:cubicBezTo>
                    <a:pt x="85252" y="42862"/>
                    <a:pt x="84534" y="40341"/>
                    <a:pt x="83750" y="37872"/>
                  </a:cubicBezTo>
                  <a:cubicBezTo>
                    <a:pt x="82797" y="34841"/>
                    <a:pt x="81738" y="31849"/>
                    <a:pt x="80576" y="28897"/>
                  </a:cubicBezTo>
                  <a:cubicBezTo>
                    <a:pt x="79073" y="25083"/>
                    <a:pt x="77297" y="21177"/>
                    <a:pt x="74109" y="18603"/>
                  </a:cubicBezTo>
                  <a:cubicBezTo>
                    <a:pt x="72986" y="17689"/>
                    <a:pt x="71745" y="16996"/>
                    <a:pt x="70438" y="16395"/>
                  </a:cubicBezTo>
                  <a:cubicBezTo>
                    <a:pt x="67721" y="15141"/>
                    <a:pt x="64743" y="14331"/>
                    <a:pt x="62052" y="12999"/>
                  </a:cubicBezTo>
                  <a:cubicBezTo>
                    <a:pt x="62013" y="12973"/>
                    <a:pt x="61973" y="12960"/>
                    <a:pt x="61934" y="129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997;p113">
              <a:extLst>
                <a:ext uri="{FF2B5EF4-FFF2-40B4-BE49-F238E27FC236}">
                  <a16:creationId xmlns:a16="http://schemas.microsoft.com/office/drawing/2014/main" id="{6D37F6E4-41D8-6F18-49EE-2519819E6AA3}"/>
                </a:ext>
              </a:extLst>
            </p:cNvPr>
            <p:cNvSpPr/>
            <p:nvPr/>
          </p:nvSpPr>
          <p:spPr>
            <a:xfrm>
              <a:off x="4158665" y="1488663"/>
              <a:ext cx="577437" cy="1164878"/>
            </a:xfrm>
            <a:custGeom>
              <a:avLst/>
              <a:gdLst/>
              <a:ahLst/>
              <a:cxnLst/>
              <a:rect l="l" t="t" r="r" b="b"/>
              <a:pathLst>
                <a:path w="31863" h="64278" extrusionOk="0">
                  <a:moveTo>
                    <a:pt x="11705" y="0"/>
                  </a:moveTo>
                  <a:cubicBezTo>
                    <a:pt x="11548" y="27"/>
                    <a:pt x="11392" y="40"/>
                    <a:pt x="11235" y="40"/>
                  </a:cubicBezTo>
                  <a:cubicBezTo>
                    <a:pt x="11209" y="53"/>
                    <a:pt x="11170" y="53"/>
                    <a:pt x="11144" y="53"/>
                  </a:cubicBezTo>
                  <a:cubicBezTo>
                    <a:pt x="7838" y="8126"/>
                    <a:pt x="5918" y="16696"/>
                    <a:pt x="4364" y="25291"/>
                  </a:cubicBezTo>
                  <a:cubicBezTo>
                    <a:pt x="2156" y="37584"/>
                    <a:pt x="693" y="50007"/>
                    <a:pt x="0" y="62470"/>
                  </a:cubicBezTo>
                  <a:cubicBezTo>
                    <a:pt x="6472" y="63674"/>
                    <a:pt x="13058" y="64278"/>
                    <a:pt x="19644" y="64278"/>
                  </a:cubicBezTo>
                  <a:cubicBezTo>
                    <a:pt x="22776" y="64278"/>
                    <a:pt x="25908" y="64141"/>
                    <a:pt x="29027" y="63867"/>
                  </a:cubicBezTo>
                  <a:cubicBezTo>
                    <a:pt x="29968" y="43815"/>
                    <a:pt x="30922" y="23776"/>
                    <a:pt x="31862" y="3724"/>
                  </a:cubicBezTo>
                  <a:cubicBezTo>
                    <a:pt x="31392" y="3488"/>
                    <a:pt x="30922" y="3214"/>
                    <a:pt x="30543" y="2848"/>
                  </a:cubicBezTo>
                  <a:cubicBezTo>
                    <a:pt x="29628" y="4129"/>
                    <a:pt x="28244" y="5069"/>
                    <a:pt x="26741" y="5592"/>
                  </a:cubicBezTo>
                  <a:cubicBezTo>
                    <a:pt x="25467" y="6040"/>
                    <a:pt x="24116" y="6204"/>
                    <a:pt x="22760" y="6204"/>
                  </a:cubicBezTo>
                  <a:cubicBezTo>
                    <a:pt x="22100" y="6204"/>
                    <a:pt x="21439" y="6165"/>
                    <a:pt x="20784" y="6101"/>
                  </a:cubicBezTo>
                  <a:cubicBezTo>
                    <a:pt x="18707" y="5905"/>
                    <a:pt x="16630" y="5435"/>
                    <a:pt x="14867" y="4324"/>
                  </a:cubicBezTo>
                  <a:cubicBezTo>
                    <a:pt x="13325" y="3345"/>
                    <a:pt x="12071" y="1777"/>
                    <a:pt x="11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98;p113">
              <a:extLst>
                <a:ext uri="{FF2B5EF4-FFF2-40B4-BE49-F238E27FC236}">
                  <a16:creationId xmlns:a16="http://schemas.microsoft.com/office/drawing/2014/main" id="{69B54C23-29C6-627D-F023-F5343C31993A}"/>
                </a:ext>
              </a:extLst>
            </p:cNvPr>
            <p:cNvSpPr/>
            <p:nvPr/>
          </p:nvSpPr>
          <p:spPr>
            <a:xfrm>
              <a:off x="3822257" y="922497"/>
              <a:ext cx="1012558" cy="678615"/>
            </a:xfrm>
            <a:custGeom>
              <a:avLst/>
              <a:gdLst/>
              <a:ahLst/>
              <a:cxnLst/>
              <a:rect l="l" t="t" r="r" b="b"/>
              <a:pathLst>
                <a:path w="55873" h="37446" extrusionOk="0">
                  <a:moveTo>
                    <a:pt x="10357" y="2896"/>
                  </a:moveTo>
                  <a:cubicBezTo>
                    <a:pt x="10336" y="2896"/>
                    <a:pt x="10315" y="2899"/>
                    <a:pt x="10294" y="2907"/>
                  </a:cubicBezTo>
                  <a:cubicBezTo>
                    <a:pt x="10203" y="2946"/>
                    <a:pt x="10151" y="3038"/>
                    <a:pt x="10111" y="3116"/>
                  </a:cubicBezTo>
                  <a:cubicBezTo>
                    <a:pt x="9811" y="3756"/>
                    <a:pt x="9680" y="4475"/>
                    <a:pt x="9576" y="5180"/>
                  </a:cubicBezTo>
                  <a:cubicBezTo>
                    <a:pt x="9419" y="6277"/>
                    <a:pt x="9328" y="7375"/>
                    <a:pt x="9249" y="8472"/>
                  </a:cubicBezTo>
                  <a:cubicBezTo>
                    <a:pt x="9158" y="9622"/>
                    <a:pt x="9092" y="10771"/>
                    <a:pt x="9027" y="11921"/>
                  </a:cubicBezTo>
                  <a:cubicBezTo>
                    <a:pt x="8857" y="11372"/>
                    <a:pt x="8583" y="10797"/>
                    <a:pt x="8047" y="10575"/>
                  </a:cubicBezTo>
                  <a:cubicBezTo>
                    <a:pt x="7873" y="10505"/>
                    <a:pt x="7676" y="10482"/>
                    <a:pt x="7478" y="10482"/>
                  </a:cubicBezTo>
                  <a:cubicBezTo>
                    <a:pt x="7380" y="10482"/>
                    <a:pt x="7281" y="10488"/>
                    <a:pt x="7185" y="10497"/>
                  </a:cubicBezTo>
                  <a:cubicBezTo>
                    <a:pt x="6676" y="10549"/>
                    <a:pt x="6179" y="10680"/>
                    <a:pt x="5709" y="10889"/>
                  </a:cubicBezTo>
                  <a:cubicBezTo>
                    <a:pt x="5348" y="10855"/>
                    <a:pt x="4976" y="10827"/>
                    <a:pt x="4608" y="10827"/>
                  </a:cubicBezTo>
                  <a:cubicBezTo>
                    <a:pt x="3819" y="10827"/>
                    <a:pt x="3049" y="10956"/>
                    <a:pt x="2443" y="11437"/>
                  </a:cubicBezTo>
                  <a:cubicBezTo>
                    <a:pt x="2143" y="11686"/>
                    <a:pt x="1907" y="11999"/>
                    <a:pt x="1607" y="12234"/>
                  </a:cubicBezTo>
                  <a:cubicBezTo>
                    <a:pt x="1359" y="12417"/>
                    <a:pt x="1071" y="12548"/>
                    <a:pt x="849" y="12770"/>
                  </a:cubicBezTo>
                  <a:cubicBezTo>
                    <a:pt x="523" y="13083"/>
                    <a:pt x="405" y="13554"/>
                    <a:pt x="340" y="14011"/>
                  </a:cubicBezTo>
                  <a:cubicBezTo>
                    <a:pt x="0" y="16898"/>
                    <a:pt x="2143" y="19615"/>
                    <a:pt x="2195" y="22476"/>
                  </a:cubicBezTo>
                  <a:cubicBezTo>
                    <a:pt x="4494" y="23416"/>
                    <a:pt x="6924" y="23926"/>
                    <a:pt x="9314" y="23939"/>
                  </a:cubicBezTo>
                  <a:cubicBezTo>
                    <a:pt x="10660" y="21797"/>
                    <a:pt x="11614" y="19432"/>
                    <a:pt x="13038" y="17342"/>
                  </a:cubicBezTo>
                  <a:cubicBezTo>
                    <a:pt x="13769" y="16258"/>
                    <a:pt x="14631" y="15252"/>
                    <a:pt x="15206" y="14076"/>
                  </a:cubicBezTo>
                  <a:cubicBezTo>
                    <a:pt x="15441" y="13606"/>
                    <a:pt x="15637" y="13109"/>
                    <a:pt x="15768" y="12600"/>
                  </a:cubicBezTo>
                  <a:cubicBezTo>
                    <a:pt x="15781" y="12548"/>
                    <a:pt x="15794" y="12495"/>
                    <a:pt x="15781" y="12443"/>
                  </a:cubicBezTo>
                  <a:cubicBezTo>
                    <a:pt x="15750" y="12369"/>
                    <a:pt x="15684" y="12342"/>
                    <a:pt x="15609" y="12342"/>
                  </a:cubicBezTo>
                  <a:cubicBezTo>
                    <a:pt x="15526" y="12342"/>
                    <a:pt x="15432" y="12376"/>
                    <a:pt x="15363" y="12417"/>
                  </a:cubicBezTo>
                  <a:cubicBezTo>
                    <a:pt x="14344" y="13018"/>
                    <a:pt x="13325" y="13619"/>
                    <a:pt x="12437" y="14390"/>
                  </a:cubicBezTo>
                  <a:cubicBezTo>
                    <a:pt x="12123" y="14664"/>
                    <a:pt x="11823" y="14964"/>
                    <a:pt x="11561" y="15304"/>
                  </a:cubicBezTo>
                  <a:cubicBezTo>
                    <a:pt x="11992" y="11646"/>
                    <a:pt x="11823" y="7923"/>
                    <a:pt x="11065" y="4318"/>
                  </a:cubicBezTo>
                  <a:cubicBezTo>
                    <a:pt x="10987" y="3913"/>
                    <a:pt x="10895" y="3495"/>
                    <a:pt x="10673" y="3142"/>
                  </a:cubicBezTo>
                  <a:cubicBezTo>
                    <a:pt x="10606" y="3019"/>
                    <a:pt x="10481" y="2896"/>
                    <a:pt x="10357" y="2896"/>
                  </a:cubicBezTo>
                  <a:close/>
                  <a:moveTo>
                    <a:pt x="44563" y="0"/>
                  </a:moveTo>
                  <a:cubicBezTo>
                    <a:pt x="44110" y="0"/>
                    <a:pt x="43588" y="293"/>
                    <a:pt x="43279" y="660"/>
                  </a:cubicBezTo>
                  <a:cubicBezTo>
                    <a:pt x="42783" y="1248"/>
                    <a:pt x="42391" y="2019"/>
                    <a:pt x="41660" y="2201"/>
                  </a:cubicBezTo>
                  <a:cubicBezTo>
                    <a:pt x="41555" y="2227"/>
                    <a:pt x="41451" y="2239"/>
                    <a:pt x="41348" y="2239"/>
                  </a:cubicBezTo>
                  <a:cubicBezTo>
                    <a:pt x="40823" y="2239"/>
                    <a:pt x="40320" y="1935"/>
                    <a:pt x="39818" y="1640"/>
                  </a:cubicBezTo>
                  <a:cubicBezTo>
                    <a:pt x="39316" y="1330"/>
                    <a:pt x="38814" y="1029"/>
                    <a:pt x="38299" y="1029"/>
                  </a:cubicBezTo>
                  <a:cubicBezTo>
                    <a:pt x="38183" y="1029"/>
                    <a:pt x="38067" y="1045"/>
                    <a:pt x="37950" y="1078"/>
                  </a:cubicBezTo>
                  <a:cubicBezTo>
                    <a:pt x="37237" y="1275"/>
                    <a:pt x="36720" y="2107"/>
                    <a:pt x="36009" y="2107"/>
                  </a:cubicBezTo>
                  <a:cubicBezTo>
                    <a:pt x="35964" y="2107"/>
                    <a:pt x="35919" y="2104"/>
                    <a:pt x="35872" y="2097"/>
                  </a:cubicBezTo>
                  <a:cubicBezTo>
                    <a:pt x="35128" y="1992"/>
                    <a:pt x="34827" y="987"/>
                    <a:pt x="34122" y="751"/>
                  </a:cubicBezTo>
                  <a:cubicBezTo>
                    <a:pt x="34009" y="714"/>
                    <a:pt x="33898" y="697"/>
                    <a:pt x="33789" y="697"/>
                  </a:cubicBezTo>
                  <a:cubicBezTo>
                    <a:pt x="33036" y="697"/>
                    <a:pt x="32390" y="1523"/>
                    <a:pt x="31705" y="1979"/>
                  </a:cubicBezTo>
                  <a:cubicBezTo>
                    <a:pt x="31278" y="2259"/>
                    <a:pt x="30769" y="2400"/>
                    <a:pt x="30261" y="2400"/>
                  </a:cubicBezTo>
                  <a:cubicBezTo>
                    <a:pt x="29914" y="2400"/>
                    <a:pt x="29567" y="2334"/>
                    <a:pt x="29249" y="2201"/>
                  </a:cubicBezTo>
                  <a:cubicBezTo>
                    <a:pt x="27852" y="5990"/>
                    <a:pt x="26898" y="9935"/>
                    <a:pt x="26428" y="13945"/>
                  </a:cubicBezTo>
                  <a:cubicBezTo>
                    <a:pt x="26166" y="16049"/>
                    <a:pt x="26062" y="18230"/>
                    <a:pt x="26728" y="20242"/>
                  </a:cubicBezTo>
                  <a:cubicBezTo>
                    <a:pt x="27825" y="23482"/>
                    <a:pt x="30921" y="25729"/>
                    <a:pt x="34305" y="26369"/>
                  </a:cubicBezTo>
                  <a:cubicBezTo>
                    <a:pt x="34031" y="27335"/>
                    <a:pt x="33665" y="28263"/>
                    <a:pt x="33194" y="29138"/>
                  </a:cubicBezTo>
                  <a:cubicBezTo>
                    <a:pt x="32881" y="29752"/>
                    <a:pt x="32489" y="30366"/>
                    <a:pt x="31914" y="30745"/>
                  </a:cubicBezTo>
                  <a:cubicBezTo>
                    <a:pt x="31431" y="31059"/>
                    <a:pt x="30843" y="31189"/>
                    <a:pt x="30268" y="31241"/>
                  </a:cubicBezTo>
                  <a:cubicBezTo>
                    <a:pt x="30634" y="33018"/>
                    <a:pt x="31888" y="34586"/>
                    <a:pt x="33430" y="35565"/>
                  </a:cubicBezTo>
                  <a:cubicBezTo>
                    <a:pt x="35193" y="36676"/>
                    <a:pt x="37270" y="37146"/>
                    <a:pt x="39347" y="37342"/>
                  </a:cubicBezTo>
                  <a:cubicBezTo>
                    <a:pt x="40002" y="37406"/>
                    <a:pt x="40663" y="37445"/>
                    <a:pt x="41323" y="37445"/>
                  </a:cubicBezTo>
                  <a:cubicBezTo>
                    <a:pt x="42679" y="37445"/>
                    <a:pt x="44030" y="37281"/>
                    <a:pt x="45304" y="36833"/>
                  </a:cubicBezTo>
                  <a:cubicBezTo>
                    <a:pt x="46807" y="36310"/>
                    <a:pt x="48191" y="35370"/>
                    <a:pt x="49106" y="34089"/>
                  </a:cubicBezTo>
                  <a:cubicBezTo>
                    <a:pt x="48962" y="33946"/>
                    <a:pt x="48831" y="33802"/>
                    <a:pt x="48714" y="33632"/>
                  </a:cubicBezTo>
                  <a:cubicBezTo>
                    <a:pt x="48322" y="33044"/>
                    <a:pt x="48204" y="32313"/>
                    <a:pt x="48126" y="31620"/>
                  </a:cubicBezTo>
                  <a:cubicBezTo>
                    <a:pt x="47643" y="27597"/>
                    <a:pt x="48100" y="23469"/>
                    <a:pt x="49419" y="19641"/>
                  </a:cubicBezTo>
                  <a:cubicBezTo>
                    <a:pt x="49581" y="19651"/>
                    <a:pt x="49744" y="19656"/>
                    <a:pt x="49907" y="19656"/>
                  </a:cubicBezTo>
                  <a:cubicBezTo>
                    <a:pt x="51698" y="19656"/>
                    <a:pt x="53556" y="19057"/>
                    <a:pt x="54658" y="17669"/>
                  </a:cubicBezTo>
                  <a:cubicBezTo>
                    <a:pt x="55873" y="16140"/>
                    <a:pt x="55781" y="13580"/>
                    <a:pt x="54161" y="12509"/>
                  </a:cubicBezTo>
                  <a:cubicBezTo>
                    <a:pt x="53624" y="12160"/>
                    <a:pt x="53028" y="12012"/>
                    <a:pt x="52414" y="12012"/>
                  </a:cubicBezTo>
                  <a:cubicBezTo>
                    <a:pt x="51668" y="12012"/>
                    <a:pt x="50894" y="12230"/>
                    <a:pt x="50164" y="12574"/>
                  </a:cubicBezTo>
                  <a:lnTo>
                    <a:pt x="50072" y="12365"/>
                  </a:lnTo>
                  <a:cubicBezTo>
                    <a:pt x="49158" y="11738"/>
                    <a:pt x="49014" y="10262"/>
                    <a:pt x="49759" y="9452"/>
                  </a:cubicBezTo>
                  <a:cubicBezTo>
                    <a:pt x="49968" y="9230"/>
                    <a:pt x="50255" y="9021"/>
                    <a:pt x="50255" y="8720"/>
                  </a:cubicBezTo>
                  <a:cubicBezTo>
                    <a:pt x="50242" y="8263"/>
                    <a:pt x="49667" y="8093"/>
                    <a:pt x="49249" y="7910"/>
                  </a:cubicBezTo>
                  <a:cubicBezTo>
                    <a:pt x="48374" y="7531"/>
                    <a:pt x="47891" y="6539"/>
                    <a:pt x="47865" y="5585"/>
                  </a:cubicBezTo>
                  <a:cubicBezTo>
                    <a:pt x="47826" y="4631"/>
                    <a:pt x="48178" y="3717"/>
                    <a:pt x="48609" y="2855"/>
                  </a:cubicBezTo>
                  <a:lnTo>
                    <a:pt x="48609" y="2855"/>
                  </a:lnTo>
                  <a:cubicBezTo>
                    <a:pt x="48351" y="2965"/>
                    <a:pt x="48078" y="3016"/>
                    <a:pt x="47804" y="3016"/>
                  </a:cubicBezTo>
                  <a:cubicBezTo>
                    <a:pt x="46746" y="3016"/>
                    <a:pt x="45679" y="2254"/>
                    <a:pt x="45461" y="1196"/>
                  </a:cubicBezTo>
                  <a:cubicBezTo>
                    <a:pt x="45396" y="895"/>
                    <a:pt x="45396" y="569"/>
                    <a:pt x="45213" y="320"/>
                  </a:cubicBezTo>
                  <a:cubicBezTo>
                    <a:pt x="45052" y="94"/>
                    <a:pt x="44819" y="0"/>
                    <a:pt x="44563"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99;p113">
              <a:extLst>
                <a:ext uri="{FF2B5EF4-FFF2-40B4-BE49-F238E27FC236}">
                  <a16:creationId xmlns:a16="http://schemas.microsoft.com/office/drawing/2014/main" id="{83053EC9-DBE0-1430-DEC4-BBF330CC7565}"/>
                </a:ext>
              </a:extLst>
            </p:cNvPr>
            <p:cNvSpPr/>
            <p:nvPr/>
          </p:nvSpPr>
          <p:spPr>
            <a:xfrm>
              <a:off x="4439908" y="1222099"/>
              <a:ext cx="113429" cy="60801"/>
            </a:xfrm>
            <a:custGeom>
              <a:avLst/>
              <a:gdLst/>
              <a:ahLst/>
              <a:cxnLst/>
              <a:rect l="l" t="t" r="r" b="b"/>
              <a:pathLst>
                <a:path w="6259" h="3355" extrusionOk="0">
                  <a:moveTo>
                    <a:pt x="6258" y="0"/>
                  </a:moveTo>
                  <a:lnTo>
                    <a:pt x="6258" y="0"/>
                  </a:lnTo>
                  <a:cubicBezTo>
                    <a:pt x="4919" y="602"/>
                    <a:pt x="3450" y="908"/>
                    <a:pt x="1983" y="908"/>
                  </a:cubicBezTo>
                  <a:cubicBezTo>
                    <a:pt x="1318" y="908"/>
                    <a:pt x="653" y="845"/>
                    <a:pt x="1" y="719"/>
                  </a:cubicBezTo>
                  <a:lnTo>
                    <a:pt x="1" y="719"/>
                  </a:lnTo>
                  <a:cubicBezTo>
                    <a:pt x="1" y="1855"/>
                    <a:pt x="772" y="2809"/>
                    <a:pt x="1764" y="3174"/>
                  </a:cubicBezTo>
                  <a:cubicBezTo>
                    <a:pt x="2095" y="3296"/>
                    <a:pt x="2445" y="3354"/>
                    <a:pt x="2796" y="3354"/>
                  </a:cubicBezTo>
                  <a:cubicBezTo>
                    <a:pt x="3497" y="3354"/>
                    <a:pt x="4203" y="3122"/>
                    <a:pt x="4769" y="2704"/>
                  </a:cubicBezTo>
                  <a:cubicBezTo>
                    <a:pt x="5618" y="2064"/>
                    <a:pt x="6154" y="1058"/>
                    <a:pt x="6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00;p113">
              <a:extLst>
                <a:ext uri="{FF2B5EF4-FFF2-40B4-BE49-F238E27FC236}">
                  <a16:creationId xmlns:a16="http://schemas.microsoft.com/office/drawing/2014/main" id="{05C5E96A-1F67-2FE8-28C0-241E88E440E1}"/>
                </a:ext>
              </a:extLst>
            </p:cNvPr>
            <p:cNvSpPr/>
            <p:nvPr/>
          </p:nvSpPr>
          <p:spPr>
            <a:xfrm>
              <a:off x="3816802" y="1136560"/>
              <a:ext cx="1076259" cy="1344780"/>
            </a:xfrm>
            <a:custGeom>
              <a:avLst/>
              <a:gdLst/>
              <a:ahLst/>
              <a:cxnLst/>
              <a:rect l="l" t="t" r="r" b="b"/>
              <a:pathLst>
                <a:path w="59388" h="74205" extrusionOk="0">
                  <a:moveTo>
                    <a:pt x="35893" y="174"/>
                  </a:moveTo>
                  <a:cubicBezTo>
                    <a:pt x="35853" y="174"/>
                    <a:pt x="35812" y="191"/>
                    <a:pt x="35795" y="226"/>
                  </a:cubicBezTo>
                  <a:cubicBezTo>
                    <a:pt x="35259" y="1101"/>
                    <a:pt x="34527" y="1872"/>
                    <a:pt x="33678" y="2460"/>
                  </a:cubicBezTo>
                  <a:cubicBezTo>
                    <a:pt x="33626" y="2499"/>
                    <a:pt x="33613" y="2565"/>
                    <a:pt x="33652" y="2604"/>
                  </a:cubicBezTo>
                  <a:cubicBezTo>
                    <a:pt x="33874" y="2970"/>
                    <a:pt x="34136" y="3322"/>
                    <a:pt x="34436" y="3623"/>
                  </a:cubicBezTo>
                  <a:cubicBezTo>
                    <a:pt x="34449" y="3649"/>
                    <a:pt x="34475" y="3662"/>
                    <a:pt x="34514" y="3662"/>
                  </a:cubicBezTo>
                  <a:cubicBezTo>
                    <a:pt x="34541" y="3662"/>
                    <a:pt x="34567" y="3649"/>
                    <a:pt x="34580" y="3636"/>
                  </a:cubicBezTo>
                  <a:cubicBezTo>
                    <a:pt x="34632" y="3597"/>
                    <a:pt x="34632" y="3518"/>
                    <a:pt x="34593" y="3479"/>
                  </a:cubicBezTo>
                  <a:cubicBezTo>
                    <a:pt x="34332" y="3205"/>
                    <a:pt x="34096" y="2904"/>
                    <a:pt x="33887" y="2578"/>
                  </a:cubicBezTo>
                  <a:cubicBezTo>
                    <a:pt x="34723" y="1990"/>
                    <a:pt x="35442" y="1219"/>
                    <a:pt x="35978" y="344"/>
                  </a:cubicBezTo>
                  <a:cubicBezTo>
                    <a:pt x="36017" y="292"/>
                    <a:pt x="35991" y="226"/>
                    <a:pt x="35951" y="187"/>
                  </a:cubicBezTo>
                  <a:cubicBezTo>
                    <a:pt x="35934" y="178"/>
                    <a:pt x="35914" y="174"/>
                    <a:pt x="35893" y="174"/>
                  </a:cubicBezTo>
                  <a:close/>
                  <a:moveTo>
                    <a:pt x="9321" y="1"/>
                  </a:moveTo>
                  <a:cubicBezTo>
                    <a:pt x="9311" y="1"/>
                    <a:pt x="9300" y="2"/>
                    <a:pt x="9289" y="4"/>
                  </a:cubicBezTo>
                  <a:cubicBezTo>
                    <a:pt x="9237" y="30"/>
                    <a:pt x="9211" y="83"/>
                    <a:pt x="9224" y="148"/>
                  </a:cubicBezTo>
                  <a:lnTo>
                    <a:pt x="9263" y="265"/>
                  </a:lnTo>
                  <a:cubicBezTo>
                    <a:pt x="9759" y="2003"/>
                    <a:pt x="9824" y="3858"/>
                    <a:pt x="9485" y="5621"/>
                  </a:cubicBezTo>
                  <a:cubicBezTo>
                    <a:pt x="9446" y="5830"/>
                    <a:pt x="9393" y="6013"/>
                    <a:pt x="9289" y="6170"/>
                  </a:cubicBezTo>
                  <a:cubicBezTo>
                    <a:pt x="9210" y="6272"/>
                    <a:pt x="9072" y="6374"/>
                    <a:pt x="8926" y="6374"/>
                  </a:cubicBezTo>
                  <a:cubicBezTo>
                    <a:pt x="8903" y="6374"/>
                    <a:pt x="8881" y="6371"/>
                    <a:pt x="8858" y="6366"/>
                  </a:cubicBezTo>
                  <a:cubicBezTo>
                    <a:pt x="8662" y="6327"/>
                    <a:pt x="8544" y="6092"/>
                    <a:pt x="8479" y="5674"/>
                  </a:cubicBezTo>
                  <a:lnTo>
                    <a:pt x="8126" y="3113"/>
                  </a:lnTo>
                  <a:lnTo>
                    <a:pt x="8126" y="2839"/>
                  </a:lnTo>
                  <a:cubicBezTo>
                    <a:pt x="8126" y="2800"/>
                    <a:pt x="8100" y="2774"/>
                    <a:pt x="8087" y="2761"/>
                  </a:cubicBezTo>
                  <a:lnTo>
                    <a:pt x="7852" y="1075"/>
                  </a:lnTo>
                  <a:cubicBezTo>
                    <a:pt x="7841" y="1018"/>
                    <a:pt x="7799" y="981"/>
                    <a:pt x="7746" y="981"/>
                  </a:cubicBezTo>
                  <a:cubicBezTo>
                    <a:pt x="7738" y="981"/>
                    <a:pt x="7730" y="982"/>
                    <a:pt x="7721" y="984"/>
                  </a:cubicBezTo>
                  <a:cubicBezTo>
                    <a:pt x="7669" y="984"/>
                    <a:pt x="7630" y="1036"/>
                    <a:pt x="7630" y="1101"/>
                  </a:cubicBezTo>
                  <a:lnTo>
                    <a:pt x="7917" y="3139"/>
                  </a:lnTo>
                  <a:cubicBezTo>
                    <a:pt x="7930" y="3923"/>
                    <a:pt x="7943" y="4759"/>
                    <a:pt x="7708" y="5530"/>
                  </a:cubicBezTo>
                  <a:cubicBezTo>
                    <a:pt x="7591" y="5935"/>
                    <a:pt x="7421" y="6209"/>
                    <a:pt x="7212" y="6392"/>
                  </a:cubicBezTo>
                  <a:cubicBezTo>
                    <a:pt x="7134" y="6452"/>
                    <a:pt x="7034" y="6496"/>
                    <a:pt x="6952" y="6496"/>
                  </a:cubicBezTo>
                  <a:cubicBezTo>
                    <a:pt x="6910" y="6496"/>
                    <a:pt x="6873" y="6484"/>
                    <a:pt x="6846" y="6457"/>
                  </a:cubicBezTo>
                  <a:cubicBezTo>
                    <a:pt x="6807" y="6418"/>
                    <a:pt x="6794" y="6366"/>
                    <a:pt x="6768" y="6301"/>
                  </a:cubicBezTo>
                  <a:lnTo>
                    <a:pt x="5252" y="1859"/>
                  </a:lnTo>
                  <a:cubicBezTo>
                    <a:pt x="5232" y="1818"/>
                    <a:pt x="5196" y="1786"/>
                    <a:pt x="5150" y="1786"/>
                  </a:cubicBezTo>
                  <a:cubicBezTo>
                    <a:pt x="5137" y="1786"/>
                    <a:pt x="5123" y="1788"/>
                    <a:pt x="5109" y="1794"/>
                  </a:cubicBezTo>
                  <a:cubicBezTo>
                    <a:pt x="5056" y="1807"/>
                    <a:pt x="5030" y="1872"/>
                    <a:pt x="5043" y="1924"/>
                  </a:cubicBezTo>
                  <a:lnTo>
                    <a:pt x="5318" y="2721"/>
                  </a:lnTo>
                  <a:cubicBezTo>
                    <a:pt x="5291" y="2747"/>
                    <a:pt x="5291" y="2774"/>
                    <a:pt x="5291" y="2813"/>
                  </a:cubicBezTo>
                  <a:cubicBezTo>
                    <a:pt x="5540" y="3636"/>
                    <a:pt x="5657" y="4511"/>
                    <a:pt x="5644" y="5386"/>
                  </a:cubicBezTo>
                  <a:cubicBezTo>
                    <a:pt x="5644" y="5817"/>
                    <a:pt x="5605" y="6353"/>
                    <a:pt x="5357" y="6797"/>
                  </a:cubicBezTo>
                  <a:cubicBezTo>
                    <a:pt x="5311" y="6866"/>
                    <a:pt x="5276" y="6904"/>
                    <a:pt x="5250" y="6904"/>
                  </a:cubicBezTo>
                  <a:cubicBezTo>
                    <a:pt x="5246" y="6904"/>
                    <a:pt x="5243" y="6903"/>
                    <a:pt x="5239" y="6902"/>
                  </a:cubicBezTo>
                  <a:cubicBezTo>
                    <a:pt x="5226" y="6902"/>
                    <a:pt x="5213" y="6876"/>
                    <a:pt x="5200" y="6849"/>
                  </a:cubicBezTo>
                  <a:cubicBezTo>
                    <a:pt x="4259" y="5608"/>
                    <a:pt x="3567" y="4145"/>
                    <a:pt x="3201" y="2617"/>
                  </a:cubicBezTo>
                  <a:cubicBezTo>
                    <a:pt x="3190" y="2562"/>
                    <a:pt x="3143" y="2535"/>
                    <a:pt x="3098" y="2535"/>
                  </a:cubicBezTo>
                  <a:cubicBezTo>
                    <a:pt x="3088" y="2535"/>
                    <a:pt x="3079" y="2536"/>
                    <a:pt x="3071" y="2538"/>
                  </a:cubicBezTo>
                  <a:cubicBezTo>
                    <a:pt x="3005" y="2552"/>
                    <a:pt x="2966" y="2604"/>
                    <a:pt x="2979" y="2669"/>
                  </a:cubicBezTo>
                  <a:cubicBezTo>
                    <a:pt x="3358" y="4224"/>
                    <a:pt x="4064" y="5713"/>
                    <a:pt x="5030" y="6993"/>
                  </a:cubicBezTo>
                  <a:cubicBezTo>
                    <a:pt x="5056" y="7032"/>
                    <a:pt x="5096" y="7085"/>
                    <a:pt x="5161" y="7111"/>
                  </a:cubicBezTo>
                  <a:cubicBezTo>
                    <a:pt x="5187" y="7111"/>
                    <a:pt x="5213" y="7124"/>
                    <a:pt x="5252" y="7124"/>
                  </a:cubicBezTo>
                  <a:cubicBezTo>
                    <a:pt x="5357" y="7124"/>
                    <a:pt x="5461" y="7045"/>
                    <a:pt x="5540" y="6902"/>
                  </a:cubicBezTo>
                  <a:cubicBezTo>
                    <a:pt x="5814" y="6418"/>
                    <a:pt x="5853" y="5844"/>
                    <a:pt x="5866" y="5399"/>
                  </a:cubicBezTo>
                  <a:cubicBezTo>
                    <a:pt x="5866" y="4955"/>
                    <a:pt x="5840" y="4524"/>
                    <a:pt x="5788" y="4093"/>
                  </a:cubicBezTo>
                  <a:lnTo>
                    <a:pt x="5788" y="4093"/>
                  </a:lnTo>
                  <a:lnTo>
                    <a:pt x="6559" y="6366"/>
                  </a:lnTo>
                  <a:cubicBezTo>
                    <a:pt x="6585" y="6444"/>
                    <a:pt x="6624" y="6536"/>
                    <a:pt x="6689" y="6614"/>
                  </a:cubicBezTo>
                  <a:cubicBezTo>
                    <a:pt x="6768" y="6680"/>
                    <a:pt x="6859" y="6706"/>
                    <a:pt x="6951" y="6706"/>
                  </a:cubicBezTo>
                  <a:cubicBezTo>
                    <a:pt x="7081" y="6706"/>
                    <a:pt x="7238" y="6640"/>
                    <a:pt x="7342" y="6562"/>
                  </a:cubicBezTo>
                  <a:cubicBezTo>
                    <a:pt x="7591" y="6353"/>
                    <a:pt x="7787" y="6039"/>
                    <a:pt x="7917" y="5595"/>
                  </a:cubicBezTo>
                  <a:cubicBezTo>
                    <a:pt x="8022" y="5256"/>
                    <a:pt x="8074" y="4890"/>
                    <a:pt x="8113" y="4537"/>
                  </a:cubicBezTo>
                  <a:lnTo>
                    <a:pt x="8270" y="5713"/>
                  </a:lnTo>
                  <a:cubicBezTo>
                    <a:pt x="8296" y="5896"/>
                    <a:pt x="8374" y="6471"/>
                    <a:pt x="8806" y="6575"/>
                  </a:cubicBezTo>
                  <a:cubicBezTo>
                    <a:pt x="8858" y="6588"/>
                    <a:pt x="8897" y="6601"/>
                    <a:pt x="8936" y="6601"/>
                  </a:cubicBezTo>
                  <a:cubicBezTo>
                    <a:pt x="9158" y="6601"/>
                    <a:pt x="9354" y="6457"/>
                    <a:pt x="9472" y="6301"/>
                  </a:cubicBezTo>
                  <a:cubicBezTo>
                    <a:pt x="9602" y="6105"/>
                    <a:pt x="9655" y="5896"/>
                    <a:pt x="9694" y="5661"/>
                  </a:cubicBezTo>
                  <a:cubicBezTo>
                    <a:pt x="10047" y="3858"/>
                    <a:pt x="9968" y="1977"/>
                    <a:pt x="9472" y="213"/>
                  </a:cubicBezTo>
                  <a:lnTo>
                    <a:pt x="9433" y="83"/>
                  </a:lnTo>
                  <a:cubicBezTo>
                    <a:pt x="9422" y="28"/>
                    <a:pt x="9375" y="1"/>
                    <a:pt x="9321" y="1"/>
                  </a:cubicBezTo>
                  <a:close/>
                  <a:moveTo>
                    <a:pt x="114" y="12992"/>
                  </a:moveTo>
                  <a:cubicBezTo>
                    <a:pt x="73" y="12992"/>
                    <a:pt x="33" y="13016"/>
                    <a:pt x="14" y="13055"/>
                  </a:cubicBezTo>
                  <a:cubicBezTo>
                    <a:pt x="1" y="13107"/>
                    <a:pt x="14" y="13172"/>
                    <a:pt x="79" y="13198"/>
                  </a:cubicBezTo>
                  <a:cubicBezTo>
                    <a:pt x="3188" y="14583"/>
                    <a:pt x="6650" y="15354"/>
                    <a:pt x="10073" y="15419"/>
                  </a:cubicBezTo>
                  <a:cubicBezTo>
                    <a:pt x="10125" y="15419"/>
                    <a:pt x="10177" y="15367"/>
                    <a:pt x="10177" y="15314"/>
                  </a:cubicBezTo>
                  <a:cubicBezTo>
                    <a:pt x="10177" y="15249"/>
                    <a:pt x="10138" y="15197"/>
                    <a:pt x="10073" y="15197"/>
                  </a:cubicBezTo>
                  <a:cubicBezTo>
                    <a:pt x="6676" y="15132"/>
                    <a:pt x="3254" y="14374"/>
                    <a:pt x="158" y="13002"/>
                  </a:cubicBezTo>
                  <a:cubicBezTo>
                    <a:pt x="144" y="12995"/>
                    <a:pt x="129" y="12992"/>
                    <a:pt x="114" y="12992"/>
                  </a:cubicBezTo>
                  <a:close/>
                  <a:moveTo>
                    <a:pt x="8484" y="25959"/>
                  </a:moveTo>
                  <a:cubicBezTo>
                    <a:pt x="8437" y="25959"/>
                    <a:pt x="8386" y="25996"/>
                    <a:pt x="8374" y="26053"/>
                  </a:cubicBezTo>
                  <a:cubicBezTo>
                    <a:pt x="7721" y="29985"/>
                    <a:pt x="6951" y="33943"/>
                    <a:pt x="6128" y="37810"/>
                  </a:cubicBezTo>
                  <a:cubicBezTo>
                    <a:pt x="6114" y="37875"/>
                    <a:pt x="6154" y="37927"/>
                    <a:pt x="6206" y="37940"/>
                  </a:cubicBezTo>
                  <a:lnTo>
                    <a:pt x="6232" y="37940"/>
                  </a:lnTo>
                  <a:cubicBezTo>
                    <a:pt x="6284" y="37940"/>
                    <a:pt x="6323" y="37914"/>
                    <a:pt x="6337" y="37862"/>
                  </a:cubicBezTo>
                  <a:cubicBezTo>
                    <a:pt x="7173" y="33995"/>
                    <a:pt x="7930" y="30024"/>
                    <a:pt x="8597" y="26092"/>
                  </a:cubicBezTo>
                  <a:cubicBezTo>
                    <a:pt x="8610" y="26026"/>
                    <a:pt x="8557" y="25974"/>
                    <a:pt x="8505" y="25961"/>
                  </a:cubicBezTo>
                  <a:cubicBezTo>
                    <a:pt x="8498" y="25959"/>
                    <a:pt x="8491" y="25959"/>
                    <a:pt x="8484" y="25959"/>
                  </a:cubicBezTo>
                  <a:close/>
                  <a:moveTo>
                    <a:pt x="11864" y="47777"/>
                  </a:moveTo>
                  <a:cubicBezTo>
                    <a:pt x="11823" y="47777"/>
                    <a:pt x="11788" y="47794"/>
                    <a:pt x="11771" y="47829"/>
                  </a:cubicBezTo>
                  <a:cubicBezTo>
                    <a:pt x="10817" y="49776"/>
                    <a:pt x="9602" y="51461"/>
                    <a:pt x="8178" y="52846"/>
                  </a:cubicBezTo>
                  <a:cubicBezTo>
                    <a:pt x="8126" y="52885"/>
                    <a:pt x="8126" y="52950"/>
                    <a:pt x="8178" y="53002"/>
                  </a:cubicBezTo>
                  <a:cubicBezTo>
                    <a:pt x="8192" y="53015"/>
                    <a:pt x="8218" y="53029"/>
                    <a:pt x="8257" y="53029"/>
                  </a:cubicBezTo>
                  <a:cubicBezTo>
                    <a:pt x="8283" y="53029"/>
                    <a:pt x="8309" y="53029"/>
                    <a:pt x="8322" y="53002"/>
                  </a:cubicBezTo>
                  <a:cubicBezTo>
                    <a:pt x="9772" y="51605"/>
                    <a:pt x="11000" y="49893"/>
                    <a:pt x="11967" y="47934"/>
                  </a:cubicBezTo>
                  <a:cubicBezTo>
                    <a:pt x="11993" y="47882"/>
                    <a:pt x="11980" y="47816"/>
                    <a:pt x="11928" y="47790"/>
                  </a:cubicBezTo>
                  <a:cubicBezTo>
                    <a:pt x="11906" y="47781"/>
                    <a:pt x="11884" y="47777"/>
                    <a:pt x="11864" y="47777"/>
                  </a:cubicBezTo>
                  <a:close/>
                  <a:moveTo>
                    <a:pt x="53550" y="45971"/>
                  </a:moveTo>
                  <a:cubicBezTo>
                    <a:pt x="53540" y="45971"/>
                    <a:pt x="53531" y="45972"/>
                    <a:pt x="53522" y="45974"/>
                  </a:cubicBezTo>
                  <a:cubicBezTo>
                    <a:pt x="53469" y="46000"/>
                    <a:pt x="53430" y="46066"/>
                    <a:pt x="53456" y="46118"/>
                  </a:cubicBezTo>
                  <a:cubicBezTo>
                    <a:pt x="55129" y="50599"/>
                    <a:pt x="56801" y="55066"/>
                    <a:pt x="58473" y="59547"/>
                  </a:cubicBezTo>
                  <a:lnTo>
                    <a:pt x="58669" y="60057"/>
                  </a:lnTo>
                  <a:cubicBezTo>
                    <a:pt x="58852" y="60566"/>
                    <a:pt x="59048" y="61102"/>
                    <a:pt x="59100" y="61637"/>
                  </a:cubicBezTo>
                  <a:cubicBezTo>
                    <a:pt x="59165" y="62343"/>
                    <a:pt x="58995" y="63061"/>
                    <a:pt x="58812" y="63767"/>
                  </a:cubicBezTo>
                  <a:cubicBezTo>
                    <a:pt x="57833" y="67633"/>
                    <a:pt x="56814" y="71644"/>
                    <a:pt x="54449" y="74021"/>
                  </a:cubicBezTo>
                  <a:cubicBezTo>
                    <a:pt x="54397" y="74061"/>
                    <a:pt x="54397" y="74126"/>
                    <a:pt x="54449" y="74178"/>
                  </a:cubicBezTo>
                  <a:cubicBezTo>
                    <a:pt x="54462" y="74191"/>
                    <a:pt x="54488" y="74204"/>
                    <a:pt x="54528" y="74204"/>
                  </a:cubicBezTo>
                  <a:cubicBezTo>
                    <a:pt x="54554" y="74204"/>
                    <a:pt x="54580" y="74191"/>
                    <a:pt x="54593" y="74178"/>
                  </a:cubicBezTo>
                  <a:cubicBezTo>
                    <a:pt x="57010" y="71748"/>
                    <a:pt x="58029" y="67725"/>
                    <a:pt x="59021" y="63806"/>
                  </a:cubicBezTo>
                  <a:cubicBezTo>
                    <a:pt x="59204" y="63100"/>
                    <a:pt x="59387" y="62369"/>
                    <a:pt x="59322" y="61624"/>
                  </a:cubicBezTo>
                  <a:cubicBezTo>
                    <a:pt x="59270" y="61049"/>
                    <a:pt x="59061" y="60514"/>
                    <a:pt x="58865" y="59978"/>
                  </a:cubicBezTo>
                  <a:lnTo>
                    <a:pt x="58682" y="59469"/>
                  </a:lnTo>
                  <a:cubicBezTo>
                    <a:pt x="57010" y="55001"/>
                    <a:pt x="55338" y="50520"/>
                    <a:pt x="53665" y="46040"/>
                  </a:cubicBezTo>
                  <a:cubicBezTo>
                    <a:pt x="53644" y="45996"/>
                    <a:pt x="53595" y="45971"/>
                    <a:pt x="53550" y="459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01;p113">
              <a:extLst>
                <a:ext uri="{FF2B5EF4-FFF2-40B4-BE49-F238E27FC236}">
                  <a16:creationId xmlns:a16="http://schemas.microsoft.com/office/drawing/2014/main" id="{3C2A4377-2499-75FC-321E-C60539AB2147}"/>
                </a:ext>
              </a:extLst>
            </p:cNvPr>
            <p:cNvSpPr/>
            <p:nvPr/>
          </p:nvSpPr>
          <p:spPr>
            <a:xfrm>
              <a:off x="4373870" y="990040"/>
              <a:ext cx="277474" cy="57231"/>
            </a:xfrm>
            <a:custGeom>
              <a:avLst/>
              <a:gdLst/>
              <a:ahLst/>
              <a:cxnLst/>
              <a:rect l="l" t="t" r="r" b="b"/>
              <a:pathLst>
                <a:path w="15311" h="3158" extrusionOk="0">
                  <a:moveTo>
                    <a:pt x="2821" y="0"/>
                  </a:moveTo>
                  <a:cubicBezTo>
                    <a:pt x="2778" y="0"/>
                    <a:pt x="2734" y="1"/>
                    <a:pt x="2691" y="3"/>
                  </a:cubicBezTo>
                  <a:cubicBezTo>
                    <a:pt x="1816" y="55"/>
                    <a:pt x="954" y="499"/>
                    <a:pt x="418" y="1192"/>
                  </a:cubicBezTo>
                  <a:cubicBezTo>
                    <a:pt x="183" y="1505"/>
                    <a:pt x="0" y="1897"/>
                    <a:pt x="92" y="2263"/>
                  </a:cubicBezTo>
                  <a:cubicBezTo>
                    <a:pt x="118" y="2367"/>
                    <a:pt x="157" y="2459"/>
                    <a:pt x="248" y="2511"/>
                  </a:cubicBezTo>
                  <a:cubicBezTo>
                    <a:pt x="299" y="2546"/>
                    <a:pt x="357" y="2560"/>
                    <a:pt x="418" y="2560"/>
                  </a:cubicBezTo>
                  <a:cubicBezTo>
                    <a:pt x="514" y="2560"/>
                    <a:pt x="617" y="2525"/>
                    <a:pt x="706" y="2485"/>
                  </a:cubicBezTo>
                  <a:cubicBezTo>
                    <a:pt x="1333" y="2211"/>
                    <a:pt x="1894" y="1740"/>
                    <a:pt x="2574" y="1714"/>
                  </a:cubicBezTo>
                  <a:cubicBezTo>
                    <a:pt x="2607" y="1712"/>
                    <a:pt x="2640" y="1711"/>
                    <a:pt x="2673" y="1711"/>
                  </a:cubicBezTo>
                  <a:cubicBezTo>
                    <a:pt x="3236" y="1711"/>
                    <a:pt x="3764" y="2018"/>
                    <a:pt x="4246" y="2302"/>
                  </a:cubicBezTo>
                  <a:cubicBezTo>
                    <a:pt x="4432" y="2414"/>
                    <a:pt x="4619" y="2657"/>
                    <a:pt x="4885" y="2657"/>
                  </a:cubicBezTo>
                  <a:cubicBezTo>
                    <a:pt x="4898" y="2657"/>
                    <a:pt x="4911" y="2656"/>
                    <a:pt x="4925" y="2655"/>
                  </a:cubicBezTo>
                  <a:cubicBezTo>
                    <a:pt x="5278" y="2616"/>
                    <a:pt x="5513" y="2250"/>
                    <a:pt x="5513" y="1910"/>
                  </a:cubicBezTo>
                  <a:cubicBezTo>
                    <a:pt x="5500" y="1557"/>
                    <a:pt x="5304" y="1244"/>
                    <a:pt x="5069" y="983"/>
                  </a:cubicBezTo>
                  <a:cubicBezTo>
                    <a:pt x="4497" y="361"/>
                    <a:pt x="3665" y="0"/>
                    <a:pt x="2821" y="0"/>
                  </a:cubicBezTo>
                  <a:close/>
                  <a:moveTo>
                    <a:pt x="12548" y="915"/>
                  </a:moveTo>
                  <a:cubicBezTo>
                    <a:pt x="12098" y="915"/>
                    <a:pt x="11651" y="963"/>
                    <a:pt x="11235" y="1113"/>
                  </a:cubicBezTo>
                  <a:cubicBezTo>
                    <a:pt x="10764" y="1296"/>
                    <a:pt x="10333" y="1610"/>
                    <a:pt x="10111" y="2054"/>
                  </a:cubicBezTo>
                  <a:cubicBezTo>
                    <a:pt x="10020" y="2224"/>
                    <a:pt x="9968" y="2394"/>
                    <a:pt x="9981" y="2576"/>
                  </a:cubicBezTo>
                  <a:cubicBezTo>
                    <a:pt x="10007" y="2759"/>
                    <a:pt x="10111" y="2942"/>
                    <a:pt x="10281" y="3007"/>
                  </a:cubicBezTo>
                  <a:cubicBezTo>
                    <a:pt x="10342" y="3030"/>
                    <a:pt x="10402" y="3040"/>
                    <a:pt x="10463" y="3040"/>
                  </a:cubicBezTo>
                  <a:cubicBezTo>
                    <a:pt x="10790" y="3040"/>
                    <a:pt x="11107" y="2752"/>
                    <a:pt x="11404" y="2642"/>
                  </a:cubicBezTo>
                  <a:cubicBezTo>
                    <a:pt x="11752" y="2516"/>
                    <a:pt x="12121" y="2454"/>
                    <a:pt x="12489" y="2454"/>
                  </a:cubicBezTo>
                  <a:cubicBezTo>
                    <a:pt x="13077" y="2454"/>
                    <a:pt x="13663" y="2611"/>
                    <a:pt x="14161" y="2916"/>
                  </a:cubicBezTo>
                  <a:cubicBezTo>
                    <a:pt x="14348" y="3021"/>
                    <a:pt x="14534" y="3157"/>
                    <a:pt x="14740" y="3157"/>
                  </a:cubicBezTo>
                  <a:cubicBezTo>
                    <a:pt x="14764" y="3157"/>
                    <a:pt x="14789" y="3155"/>
                    <a:pt x="14814" y="3151"/>
                  </a:cubicBezTo>
                  <a:cubicBezTo>
                    <a:pt x="15023" y="3125"/>
                    <a:pt x="15206" y="2942"/>
                    <a:pt x="15258" y="2720"/>
                  </a:cubicBezTo>
                  <a:cubicBezTo>
                    <a:pt x="15310" y="2511"/>
                    <a:pt x="15258" y="2276"/>
                    <a:pt x="15154" y="2080"/>
                  </a:cubicBezTo>
                  <a:cubicBezTo>
                    <a:pt x="14945" y="1649"/>
                    <a:pt x="14553" y="1335"/>
                    <a:pt x="14109" y="1166"/>
                  </a:cubicBezTo>
                  <a:cubicBezTo>
                    <a:pt x="13678" y="983"/>
                    <a:pt x="13194" y="930"/>
                    <a:pt x="12724" y="917"/>
                  </a:cubicBezTo>
                  <a:cubicBezTo>
                    <a:pt x="12665" y="916"/>
                    <a:pt x="12607" y="915"/>
                    <a:pt x="12548" y="9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02;p113">
              <a:extLst>
                <a:ext uri="{FF2B5EF4-FFF2-40B4-BE49-F238E27FC236}">
                  <a16:creationId xmlns:a16="http://schemas.microsoft.com/office/drawing/2014/main" id="{285180ED-EA69-9CA9-D365-8AB3F476A677}"/>
                </a:ext>
              </a:extLst>
            </p:cNvPr>
            <p:cNvSpPr/>
            <p:nvPr/>
          </p:nvSpPr>
          <p:spPr>
            <a:xfrm>
              <a:off x="4389727" y="1081939"/>
              <a:ext cx="218050" cy="55183"/>
            </a:xfrm>
            <a:custGeom>
              <a:avLst/>
              <a:gdLst/>
              <a:ahLst/>
              <a:cxnLst/>
              <a:rect l="l" t="t" r="r" b="b"/>
              <a:pathLst>
                <a:path w="12032" h="3045" extrusionOk="0">
                  <a:moveTo>
                    <a:pt x="1176" y="1"/>
                  </a:moveTo>
                  <a:cubicBezTo>
                    <a:pt x="523" y="1"/>
                    <a:pt x="0" y="680"/>
                    <a:pt x="0" y="1516"/>
                  </a:cubicBezTo>
                  <a:cubicBezTo>
                    <a:pt x="0" y="2365"/>
                    <a:pt x="523" y="3044"/>
                    <a:pt x="1176" y="3044"/>
                  </a:cubicBezTo>
                  <a:cubicBezTo>
                    <a:pt x="1816" y="3044"/>
                    <a:pt x="2339" y="2365"/>
                    <a:pt x="2339" y="1516"/>
                  </a:cubicBezTo>
                  <a:cubicBezTo>
                    <a:pt x="2339" y="680"/>
                    <a:pt x="1816" y="1"/>
                    <a:pt x="1176" y="1"/>
                  </a:cubicBezTo>
                  <a:close/>
                  <a:moveTo>
                    <a:pt x="10856" y="1"/>
                  </a:moveTo>
                  <a:cubicBezTo>
                    <a:pt x="10203" y="1"/>
                    <a:pt x="9680" y="680"/>
                    <a:pt x="9680" y="1516"/>
                  </a:cubicBezTo>
                  <a:cubicBezTo>
                    <a:pt x="9680" y="2365"/>
                    <a:pt x="10203" y="3044"/>
                    <a:pt x="10856" y="3044"/>
                  </a:cubicBezTo>
                  <a:cubicBezTo>
                    <a:pt x="11509" y="3044"/>
                    <a:pt x="12032" y="2365"/>
                    <a:pt x="12032" y="1516"/>
                  </a:cubicBezTo>
                  <a:cubicBezTo>
                    <a:pt x="12032" y="680"/>
                    <a:pt x="11509" y="1"/>
                    <a:pt x="10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03;p113">
              <a:extLst>
                <a:ext uri="{FF2B5EF4-FFF2-40B4-BE49-F238E27FC236}">
                  <a16:creationId xmlns:a16="http://schemas.microsoft.com/office/drawing/2014/main" id="{6B13813D-9E1C-FCE4-287C-2D27C486F84A}"/>
                </a:ext>
              </a:extLst>
            </p:cNvPr>
            <p:cNvSpPr/>
            <p:nvPr/>
          </p:nvSpPr>
          <p:spPr>
            <a:xfrm>
              <a:off x="4579596" y="1143012"/>
              <a:ext cx="104186" cy="103951"/>
            </a:xfrm>
            <a:custGeom>
              <a:avLst/>
              <a:gdLst/>
              <a:ahLst/>
              <a:cxnLst/>
              <a:rect l="l" t="t" r="r" b="b"/>
              <a:pathLst>
                <a:path w="5749" h="5736" extrusionOk="0">
                  <a:moveTo>
                    <a:pt x="2874" y="1"/>
                  </a:moveTo>
                  <a:cubicBezTo>
                    <a:pt x="1294" y="1"/>
                    <a:pt x="0" y="1281"/>
                    <a:pt x="0" y="2875"/>
                  </a:cubicBezTo>
                  <a:cubicBezTo>
                    <a:pt x="0" y="4455"/>
                    <a:pt x="1294" y="5736"/>
                    <a:pt x="2874" y="5736"/>
                  </a:cubicBezTo>
                  <a:cubicBezTo>
                    <a:pt x="4468" y="5736"/>
                    <a:pt x="5748" y="4455"/>
                    <a:pt x="5748" y="2875"/>
                  </a:cubicBezTo>
                  <a:cubicBezTo>
                    <a:pt x="5748" y="1281"/>
                    <a:pt x="4468" y="1"/>
                    <a:pt x="2874" y="1"/>
                  </a:cubicBezTo>
                  <a:close/>
                </a:path>
              </a:pathLst>
            </a:custGeom>
            <a:solidFill>
              <a:srgbClr val="532B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04;p113">
              <a:extLst>
                <a:ext uri="{FF2B5EF4-FFF2-40B4-BE49-F238E27FC236}">
                  <a16:creationId xmlns:a16="http://schemas.microsoft.com/office/drawing/2014/main" id="{AA43655D-EF6F-7D00-4FA3-E498924D6526}"/>
                </a:ext>
              </a:extLst>
            </p:cNvPr>
            <p:cNvSpPr/>
            <p:nvPr/>
          </p:nvSpPr>
          <p:spPr>
            <a:xfrm>
              <a:off x="4297864" y="1129529"/>
              <a:ext cx="94001" cy="103951"/>
            </a:xfrm>
            <a:custGeom>
              <a:avLst/>
              <a:gdLst/>
              <a:ahLst/>
              <a:cxnLst/>
              <a:rect l="l" t="t" r="r" b="b"/>
              <a:pathLst>
                <a:path w="5187" h="5736" extrusionOk="0">
                  <a:moveTo>
                    <a:pt x="2326" y="0"/>
                  </a:moveTo>
                  <a:cubicBezTo>
                    <a:pt x="1594" y="0"/>
                    <a:pt x="941" y="262"/>
                    <a:pt x="432" y="706"/>
                  </a:cubicBezTo>
                  <a:cubicBezTo>
                    <a:pt x="340" y="1307"/>
                    <a:pt x="249" y="1921"/>
                    <a:pt x="184" y="2521"/>
                  </a:cubicBezTo>
                  <a:cubicBezTo>
                    <a:pt x="92" y="3188"/>
                    <a:pt x="27" y="3867"/>
                    <a:pt x="1" y="4546"/>
                  </a:cubicBezTo>
                  <a:cubicBezTo>
                    <a:pt x="523" y="5265"/>
                    <a:pt x="1372" y="5735"/>
                    <a:pt x="2326" y="5735"/>
                  </a:cubicBezTo>
                  <a:cubicBezTo>
                    <a:pt x="3907" y="5735"/>
                    <a:pt x="5187" y="4455"/>
                    <a:pt x="5187" y="2861"/>
                  </a:cubicBezTo>
                  <a:cubicBezTo>
                    <a:pt x="5187" y="1280"/>
                    <a:pt x="3907" y="0"/>
                    <a:pt x="2326" y="0"/>
                  </a:cubicBezTo>
                  <a:close/>
                </a:path>
              </a:pathLst>
            </a:custGeom>
            <a:solidFill>
              <a:srgbClr val="532B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05;p113">
              <a:extLst>
                <a:ext uri="{FF2B5EF4-FFF2-40B4-BE49-F238E27FC236}">
                  <a16:creationId xmlns:a16="http://schemas.microsoft.com/office/drawing/2014/main" id="{2BDCCA40-13C2-C415-4CB2-1156529A50C6}"/>
                </a:ext>
              </a:extLst>
            </p:cNvPr>
            <p:cNvSpPr/>
            <p:nvPr/>
          </p:nvSpPr>
          <p:spPr>
            <a:xfrm>
              <a:off x="4102087" y="1536488"/>
              <a:ext cx="786951" cy="883291"/>
            </a:xfrm>
            <a:custGeom>
              <a:avLst/>
              <a:gdLst/>
              <a:ahLst/>
              <a:cxnLst/>
              <a:rect l="l" t="t" r="r" b="b"/>
              <a:pathLst>
                <a:path w="43424" h="48740" extrusionOk="0">
                  <a:moveTo>
                    <a:pt x="8648" y="0"/>
                  </a:moveTo>
                  <a:lnTo>
                    <a:pt x="8648" y="0"/>
                  </a:lnTo>
                  <a:cubicBezTo>
                    <a:pt x="6401" y="3057"/>
                    <a:pt x="4154" y="6101"/>
                    <a:pt x="1908" y="9145"/>
                  </a:cubicBezTo>
                  <a:cubicBezTo>
                    <a:pt x="3162" y="10072"/>
                    <a:pt x="4272" y="11196"/>
                    <a:pt x="5186" y="12463"/>
                  </a:cubicBezTo>
                  <a:cubicBezTo>
                    <a:pt x="3606" y="13847"/>
                    <a:pt x="2038" y="15245"/>
                    <a:pt x="457" y="16630"/>
                  </a:cubicBezTo>
                  <a:cubicBezTo>
                    <a:pt x="314" y="16761"/>
                    <a:pt x="157" y="16904"/>
                    <a:pt x="79" y="17074"/>
                  </a:cubicBezTo>
                  <a:cubicBezTo>
                    <a:pt x="0" y="17283"/>
                    <a:pt x="13" y="17518"/>
                    <a:pt x="39" y="17740"/>
                  </a:cubicBezTo>
                  <a:cubicBezTo>
                    <a:pt x="627" y="24102"/>
                    <a:pt x="1045" y="30490"/>
                    <a:pt x="1294" y="36878"/>
                  </a:cubicBezTo>
                  <a:cubicBezTo>
                    <a:pt x="1620" y="30543"/>
                    <a:pt x="1672" y="24207"/>
                    <a:pt x="1411" y="17871"/>
                  </a:cubicBezTo>
                  <a:cubicBezTo>
                    <a:pt x="1411" y="17662"/>
                    <a:pt x="1398" y="17453"/>
                    <a:pt x="1489" y="17257"/>
                  </a:cubicBezTo>
                  <a:cubicBezTo>
                    <a:pt x="1568" y="17087"/>
                    <a:pt x="1738" y="16957"/>
                    <a:pt x="1894" y="16839"/>
                  </a:cubicBezTo>
                  <a:cubicBezTo>
                    <a:pt x="3384" y="15663"/>
                    <a:pt x="4808" y="14422"/>
                    <a:pt x="6179" y="13103"/>
                  </a:cubicBezTo>
                  <a:cubicBezTo>
                    <a:pt x="6323" y="12985"/>
                    <a:pt x="6454" y="12842"/>
                    <a:pt x="6493" y="12646"/>
                  </a:cubicBezTo>
                  <a:cubicBezTo>
                    <a:pt x="6519" y="12463"/>
                    <a:pt x="6427" y="12280"/>
                    <a:pt x="6323" y="12123"/>
                  </a:cubicBezTo>
                  <a:cubicBezTo>
                    <a:pt x="5696" y="11026"/>
                    <a:pt x="4873" y="10033"/>
                    <a:pt x="3906" y="9210"/>
                  </a:cubicBezTo>
                  <a:cubicBezTo>
                    <a:pt x="3776" y="9105"/>
                    <a:pt x="3632" y="8975"/>
                    <a:pt x="3606" y="8792"/>
                  </a:cubicBezTo>
                  <a:cubicBezTo>
                    <a:pt x="3593" y="8635"/>
                    <a:pt x="3671" y="8491"/>
                    <a:pt x="3749" y="8361"/>
                  </a:cubicBezTo>
                  <a:cubicBezTo>
                    <a:pt x="5474" y="5591"/>
                    <a:pt x="7185" y="2809"/>
                    <a:pt x="8648" y="0"/>
                  </a:cubicBezTo>
                  <a:close/>
                  <a:moveTo>
                    <a:pt x="37976" y="24755"/>
                  </a:moveTo>
                  <a:cubicBezTo>
                    <a:pt x="36630" y="30151"/>
                    <a:pt x="35886" y="35676"/>
                    <a:pt x="36212" y="41215"/>
                  </a:cubicBezTo>
                  <a:cubicBezTo>
                    <a:pt x="36473" y="36303"/>
                    <a:pt x="37401" y="31470"/>
                    <a:pt x="38616" y="26702"/>
                  </a:cubicBezTo>
                  <a:cubicBezTo>
                    <a:pt x="39648" y="30503"/>
                    <a:pt x="41660" y="38302"/>
                    <a:pt x="41503" y="40915"/>
                  </a:cubicBezTo>
                  <a:cubicBezTo>
                    <a:pt x="41385" y="42966"/>
                    <a:pt x="40575" y="46323"/>
                    <a:pt x="39935" y="48740"/>
                  </a:cubicBezTo>
                  <a:cubicBezTo>
                    <a:pt x="40288" y="48635"/>
                    <a:pt x="40641" y="48531"/>
                    <a:pt x="40980" y="48413"/>
                  </a:cubicBezTo>
                  <a:cubicBezTo>
                    <a:pt x="41882" y="46375"/>
                    <a:pt x="42483" y="44011"/>
                    <a:pt x="43070" y="41699"/>
                  </a:cubicBezTo>
                  <a:cubicBezTo>
                    <a:pt x="43253" y="40993"/>
                    <a:pt x="43423" y="40275"/>
                    <a:pt x="43358" y="39569"/>
                  </a:cubicBezTo>
                  <a:cubicBezTo>
                    <a:pt x="43306" y="39034"/>
                    <a:pt x="43110" y="38498"/>
                    <a:pt x="42927" y="37989"/>
                  </a:cubicBezTo>
                  <a:lnTo>
                    <a:pt x="42731" y="37479"/>
                  </a:lnTo>
                  <a:cubicBezTo>
                    <a:pt x="41150" y="33247"/>
                    <a:pt x="39569" y="29001"/>
                    <a:pt x="37976" y="247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06;p113">
              <a:extLst>
                <a:ext uri="{FF2B5EF4-FFF2-40B4-BE49-F238E27FC236}">
                  <a16:creationId xmlns:a16="http://schemas.microsoft.com/office/drawing/2014/main" id="{AB9AC02F-5BEF-6350-6078-ABA92EC0A67F}"/>
                </a:ext>
              </a:extLst>
            </p:cNvPr>
            <p:cNvSpPr/>
            <p:nvPr/>
          </p:nvSpPr>
          <p:spPr>
            <a:xfrm>
              <a:off x="3614157" y="1625270"/>
              <a:ext cx="1257593" cy="539072"/>
            </a:xfrm>
            <a:custGeom>
              <a:avLst/>
              <a:gdLst/>
              <a:ahLst/>
              <a:cxnLst/>
              <a:rect l="l" t="t" r="r" b="b"/>
              <a:pathLst>
                <a:path w="69394" h="29746" extrusionOk="0">
                  <a:moveTo>
                    <a:pt x="64377" y="0"/>
                  </a:moveTo>
                  <a:cubicBezTo>
                    <a:pt x="65853" y="2208"/>
                    <a:pt x="67238" y="4494"/>
                    <a:pt x="68505" y="6845"/>
                  </a:cubicBezTo>
                  <a:cubicBezTo>
                    <a:pt x="66729" y="7969"/>
                    <a:pt x="65030" y="9184"/>
                    <a:pt x="63397" y="10503"/>
                  </a:cubicBezTo>
                  <a:cubicBezTo>
                    <a:pt x="64364" y="11339"/>
                    <a:pt x="65331" y="12162"/>
                    <a:pt x="66297" y="12998"/>
                  </a:cubicBezTo>
                  <a:cubicBezTo>
                    <a:pt x="66428" y="13103"/>
                    <a:pt x="66559" y="13220"/>
                    <a:pt x="66624" y="13390"/>
                  </a:cubicBezTo>
                  <a:cubicBezTo>
                    <a:pt x="66729" y="13625"/>
                    <a:pt x="66650" y="13886"/>
                    <a:pt x="66559" y="14135"/>
                  </a:cubicBezTo>
                  <a:cubicBezTo>
                    <a:pt x="65984" y="15898"/>
                    <a:pt x="65461" y="17688"/>
                    <a:pt x="65004" y="19491"/>
                  </a:cubicBezTo>
                  <a:cubicBezTo>
                    <a:pt x="65226" y="20092"/>
                    <a:pt x="65448" y="20692"/>
                    <a:pt x="65670" y="21293"/>
                  </a:cubicBezTo>
                  <a:cubicBezTo>
                    <a:pt x="66389" y="18537"/>
                    <a:pt x="67199" y="15807"/>
                    <a:pt x="68022" y="13090"/>
                  </a:cubicBezTo>
                  <a:cubicBezTo>
                    <a:pt x="66794" y="12410"/>
                    <a:pt x="65631" y="11626"/>
                    <a:pt x="64547" y="10738"/>
                  </a:cubicBezTo>
                  <a:cubicBezTo>
                    <a:pt x="66036" y="9811"/>
                    <a:pt x="67525" y="8883"/>
                    <a:pt x="69015" y="7956"/>
                  </a:cubicBezTo>
                  <a:cubicBezTo>
                    <a:pt x="69171" y="7851"/>
                    <a:pt x="69341" y="7734"/>
                    <a:pt x="69367" y="7551"/>
                  </a:cubicBezTo>
                  <a:cubicBezTo>
                    <a:pt x="69394" y="7394"/>
                    <a:pt x="69302" y="7250"/>
                    <a:pt x="69224" y="7120"/>
                  </a:cubicBezTo>
                  <a:cubicBezTo>
                    <a:pt x="67774" y="4912"/>
                    <a:pt x="66284" y="2743"/>
                    <a:pt x="64377" y="0"/>
                  </a:cubicBezTo>
                  <a:close/>
                  <a:moveTo>
                    <a:pt x="118" y="15493"/>
                  </a:moveTo>
                  <a:cubicBezTo>
                    <a:pt x="53" y="16120"/>
                    <a:pt x="14" y="16747"/>
                    <a:pt x="0" y="17374"/>
                  </a:cubicBezTo>
                  <a:cubicBezTo>
                    <a:pt x="0" y="17414"/>
                    <a:pt x="0" y="17453"/>
                    <a:pt x="0" y="17505"/>
                  </a:cubicBezTo>
                  <a:cubicBezTo>
                    <a:pt x="0" y="21685"/>
                    <a:pt x="1699" y="26088"/>
                    <a:pt x="5252" y="28295"/>
                  </a:cubicBezTo>
                  <a:cubicBezTo>
                    <a:pt x="6846" y="29288"/>
                    <a:pt x="8701" y="29745"/>
                    <a:pt x="10569" y="29745"/>
                  </a:cubicBezTo>
                  <a:cubicBezTo>
                    <a:pt x="12319" y="29745"/>
                    <a:pt x="14083" y="29340"/>
                    <a:pt x="15664" y="28596"/>
                  </a:cubicBezTo>
                  <a:cubicBezTo>
                    <a:pt x="17035" y="27956"/>
                    <a:pt x="18263" y="27067"/>
                    <a:pt x="19360" y="26035"/>
                  </a:cubicBezTo>
                  <a:cubicBezTo>
                    <a:pt x="19308" y="25983"/>
                    <a:pt x="19308" y="25918"/>
                    <a:pt x="19360" y="25879"/>
                  </a:cubicBezTo>
                  <a:cubicBezTo>
                    <a:pt x="20719" y="24559"/>
                    <a:pt x="21895" y="22952"/>
                    <a:pt x="22835" y="21124"/>
                  </a:cubicBezTo>
                  <a:lnTo>
                    <a:pt x="22835" y="21124"/>
                  </a:lnTo>
                  <a:cubicBezTo>
                    <a:pt x="21634" y="22195"/>
                    <a:pt x="15807" y="27133"/>
                    <a:pt x="10007" y="27133"/>
                  </a:cubicBezTo>
                  <a:lnTo>
                    <a:pt x="9772" y="27133"/>
                  </a:lnTo>
                  <a:cubicBezTo>
                    <a:pt x="3867" y="26989"/>
                    <a:pt x="719" y="22495"/>
                    <a:pt x="118" y="154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07;p113">
              <a:extLst>
                <a:ext uri="{FF2B5EF4-FFF2-40B4-BE49-F238E27FC236}">
                  <a16:creationId xmlns:a16="http://schemas.microsoft.com/office/drawing/2014/main" id="{38CFC20B-4608-1DAB-1D6F-4752A7536EFF}"/>
                </a:ext>
              </a:extLst>
            </p:cNvPr>
            <p:cNvSpPr/>
            <p:nvPr/>
          </p:nvSpPr>
          <p:spPr>
            <a:xfrm>
              <a:off x="3964066" y="1978477"/>
              <a:ext cx="927093" cy="435393"/>
            </a:xfrm>
            <a:custGeom>
              <a:avLst/>
              <a:gdLst/>
              <a:ahLst/>
              <a:cxnLst/>
              <a:rect l="l" t="t" r="r" b="b"/>
              <a:pathLst>
                <a:path w="51157" h="24025" extrusionOk="0">
                  <a:moveTo>
                    <a:pt x="3749" y="1425"/>
                  </a:moveTo>
                  <a:lnTo>
                    <a:pt x="3749" y="1425"/>
                  </a:lnTo>
                  <a:cubicBezTo>
                    <a:pt x="3749" y="1425"/>
                    <a:pt x="3671" y="1503"/>
                    <a:pt x="3527" y="1634"/>
                  </a:cubicBezTo>
                  <a:cubicBezTo>
                    <a:pt x="2587" y="3462"/>
                    <a:pt x="1411" y="5069"/>
                    <a:pt x="52" y="6389"/>
                  </a:cubicBezTo>
                  <a:cubicBezTo>
                    <a:pt x="0" y="6428"/>
                    <a:pt x="0" y="6493"/>
                    <a:pt x="52" y="6545"/>
                  </a:cubicBezTo>
                  <a:cubicBezTo>
                    <a:pt x="79" y="6519"/>
                    <a:pt x="105" y="6493"/>
                    <a:pt x="131" y="6467"/>
                  </a:cubicBezTo>
                  <a:cubicBezTo>
                    <a:pt x="1607" y="5030"/>
                    <a:pt x="2835" y="3293"/>
                    <a:pt x="3749" y="1425"/>
                  </a:cubicBezTo>
                  <a:close/>
                  <a:moveTo>
                    <a:pt x="45696" y="1"/>
                  </a:moveTo>
                  <a:cubicBezTo>
                    <a:pt x="45670" y="66"/>
                    <a:pt x="45657" y="118"/>
                    <a:pt x="45644" y="184"/>
                  </a:cubicBezTo>
                  <a:lnTo>
                    <a:pt x="45592" y="366"/>
                  </a:lnTo>
                  <a:cubicBezTo>
                    <a:pt x="47185" y="4612"/>
                    <a:pt x="48766" y="8858"/>
                    <a:pt x="50347" y="13090"/>
                  </a:cubicBezTo>
                  <a:lnTo>
                    <a:pt x="50543" y="13600"/>
                  </a:lnTo>
                  <a:cubicBezTo>
                    <a:pt x="50726" y="14109"/>
                    <a:pt x="50922" y="14645"/>
                    <a:pt x="50974" y="15180"/>
                  </a:cubicBezTo>
                  <a:cubicBezTo>
                    <a:pt x="51039" y="15886"/>
                    <a:pt x="50869" y="16604"/>
                    <a:pt x="50686" y="17310"/>
                  </a:cubicBezTo>
                  <a:cubicBezTo>
                    <a:pt x="50099" y="19622"/>
                    <a:pt x="49498" y="21986"/>
                    <a:pt x="48596" y="24024"/>
                  </a:cubicBezTo>
                  <a:cubicBezTo>
                    <a:pt x="48649" y="24011"/>
                    <a:pt x="48701" y="23998"/>
                    <a:pt x="48740" y="23972"/>
                  </a:cubicBezTo>
                  <a:cubicBezTo>
                    <a:pt x="49615" y="21973"/>
                    <a:pt x="50203" y="19648"/>
                    <a:pt x="50791" y="17323"/>
                  </a:cubicBezTo>
                  <a:cubicBezTo>
                    <a:pt x="50974" y="16617"/>
                    <a:pt x="51157" y="15899"/>
                    <a:pt x="51091" y="15180"/>
                  </a:cubicBezTo>
                  <a:cubicBezTo>
                    <a:pt x="51039" y="14619"/>
                    <a:pt x="50830" y="14083"/>
                    <a:pt x="50634" y="13560"/>
                  </a:cubicBezTo>
                  <a:cubicBezTo>
                    <a:pt x="49197" y="9707"/>
                    <a:pt x="47760" y="5840"/>
                    <a:pt x="46310" y="1986"/>
                  </a:cubicBezTo>
                  <a:cubicBezTo>
                    <a:pt x="46336" y="1921"/>
                    <a:pt x="46349" y="1856"/>
                    <a:pt x="46362" y="1803"/>
                  </a:cubicBezTo>
                  <a:cubicBezTo>
                    <a:pt x="46140" y="1202"/>
                    <a:pt x="45918" y="602"/>
                    <a:pt x="45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08;p113">
              <a:extLst>
                <a:ext uri="{FF2B5EF4-FFF2-40B4-BE49-F238E27FC236}">
                  <a16:creationId xmlns:a16="http://schemas.microsoft.com/office/drawing/2014/main" id="{9D8384AD-6F2D-302A-E215-3C23D0C51078}"/>
                </a:ext>
              </a:extLst>
            </p:cNvPr>
            <p:cNvSpPr/>
            <p:nvPr/>
          </p:nvSpPr>
          <p:spPr>
            <a:xfrm>
              <a:off x="3912217" y="2418111"/>
              <a:ext cx="1089507" cy="348858"/>
            </a:xfrm>
            <a:custGeom>
              <a:avLst/>
              <a:gdLst/>
              <a:ahLst/>
              <a:cxnLst/>
              <a:rect l="l" t="t" r="r" b="b"/>
              <a:pathLst>
                <a:path w="60119" h="19250" extrusionOk="0">
                  <a:moveTo>
                    <a:pt x="11757" y="0"/>
                  </a:moveTo>
                  <a:cubicBezTo>
                    <a:pt x="8008" y="928"/>
                    <a:pt x="4246" y="1868"/>
                    <a:pt x="497" y="2796"/>
                  </a:cubicBezTo>
                  <a:cubicBezTo>
                    <a:pt x="0" y="5304"/>
                    <a:pt x="40" y="7904"/>
                    <a:pt x="431" y="10464"/>
                  </a:cubicBezTo>
                  <a:cubicBezTo>
                    <a:pt x="471" y="10712"/>
                    <a:pt x="523" y="10987"/>
                    <a:pt x="719" y="11157"/>
                  </a:cubicBezTo>
                  <a:cubicBezTo>
                    <a:pt x="902" y="11313"/>
                    <a:pt x="1163" y="11326"/>
                    <a:pt x="1398" y="11339"/>
                  </a:cubicBezTo>
                  <a:cubicBezTo>
                    <a:pt x="1592" y="11347"/>
                    <a:pt x="1786" y="11351"/>
                    <a:pt x="1980" y="11351"/>
                  </a:cubicBezTo>
                  <a:cubicBezTo>
                    <a:pt x="4792" y="11351"/>
                    <a:pt x="7600" y="10558"/>
                    <a:pt x="10007" y="9079"/>
                  </a:cubicBezTo>
                  <a:cubicBezTo>
                    <a:pt x="10621" y="8701"/>
                    <a:pt x="11261" y="8217"/>
                    <a:pt x="11496" y="7525"/>
                  </a:cubicBezTo>
                  <a:cubicBezTo>
                    <a:pt x="11614" y="7185"/>
                    <a:pt x="11614" y="6806"/>
                    <a:pt x="11627" y="6441"/>
                  </a:cubicBezTo>
                  <a:cubicBezTo>
                    <a:pt x="11666" y="4298"/>
                    <a:pt x="11718" y="2143"/>
                    <a:pt x="11757" y="0"/>
                  </a:cubicBezTo>
                  <a:close/>
                  <a:moveTo>
                    <a:pt x="49263" y="3384"/>
                  </a:moveTo>
                  <a:cubicBezTo>
                    <a:pt x="49263" y="3384"/>
                    <a:pt x="43998" y="13430"/>
                    <a:pt x="46297" y="15624"/>
                  </a:cubicBezTo>
                  <a:cubicBezTo>
                    <a:pt x="48179" y="17442"/>
                    <a:pt x="54469" y="19250"/>
                    <a:pt x="57385" y="19250"/>
                  </a:cubicBezTo>
                  <a:cubicBezTo>
                    <a:pt x="58012" y="19250"/>
                    <a:pt x="58483" y="19166"/>
                    <a:pt x="58721" y="18982"/>
                  </a:cubicBezTo>
                  <a:cubicBezTo>
                    <a:pt x="60066" y="17923"/>
                    <a:pt x="60118" y="11274"/>
                    <a:pt x="60118" y="11274"/>
                  </a:cubicBezTo>
                  <a:cubicBezTo>
                    <a:pt x="55990" y="9471"/>
                    <a:pt x="52254" y="6754"/>
                    <a:pt x="49263" y="33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09;p113">
              <a:extLst>
                <a:ext uri="{FF2B5EF4-FFF2-40B4-BE49-F238E27FC236}">
                  <a16:creationId xmlns:a16="http://schemas.microsoft.com/office/drawing/2014/main" id="{E2A508BE-7EDB-9A53-CD38-E5643744C7EE}"/>
                </a:ext>
              </a:extLst>
            </p:cNvPr>
            <p:cNvSpPr/>
            <p:nvPr/>
          </p:nvSpPr>
          <p:spPr>
            <a:xfrm>
              <a:off x="4421913" y="1451493"/>
              <a:ext cx="1450" cy="2863"/>
            </a:xfrm>
            <a:custGeom>
              <a:avLst/>
              <a:gdLst/>
              <a:ahLst/>
              <a:cxnLst/>
              <a:rect l="l" t="t" r="r" b="b"/>
              <a:pathLst>
                <a:path w="80" h="158" extrusionOk="0">
                  <a:moveTo>
                    <a:pt x="1" y="157"/>
                  </a:moveTo>
                  <a:lnTo>
                    <a:pt x="1" y="157"/>
                  </a:lnTo>
                  <a:cubicBezTo>
                    <a:pt x="27" y="105"/>
                    <a:pt x="53" y="53"/>
                    <a:pt x="79" y="1"/>
                  </a:cubicBezTo>
                  <a:cubicBezTo>
                    <a:pt x="53" y="53"/>
                    <a:pt x="27" y="105"/>
                    <a:pt x="1" y="157"/>
                  </a:cubicBezTo>
                  <a:close/>
                </a:path>
              </a:pathLst>
            </a:custGeom>
            <a:solidFill>
              <a:srgbClr val="4C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10;p113">
              <a:extLst>
                <a:ext uri="{FF2B5EF4-FFF2-40B4-BE49-F238E27FC236}">
                  <a16:creationId xmlns:a16="http://schemas.microsoft.com/office/drawing/2014/main" id="{7B8D839B-2DE5-EE9F-51DF-A20C1B797CE2}"/>
                </a:ext>
              </a:extLst>
            </p:cNvPr>
            <p:cNvSpPr/>
            <p:nvPr/>
          </p:nvSpPr>
          <p:spPr>
            <a:xfrm>
              <a:off x="4421913" y="1451022"/>
              <a:ext cx="1685" cy="3335"/>
            </a:xfrm>
            <a:custGeom>
              <a:avLst/>
              <a:gdLst/>
              <a:ahLst/>
              <a:cxnLst/>
              <a:rect l="l" t="t" r="r" b="b"/>
              <a:pathLst>
                <a:path w="93" h="184" extrusionOk="0">
                  <a:moveTo>
                    <a:pt x="92" y="0"/>
                  </a:moveTo>
                  <a:cubicBezTo>
                    <a:pt x="89" y="8"/>
                    <a:pt x="86" y="15"/>
                    <a:pt x="83" y="23"/>
                  </a:cubicBezTo>
                  <a:lnTo>
                    <a:pt x="83" y="23"/>
                  </a:lnTo>
                  <a:cubicBezTo>
                    <a:pt x="87" y="19"/>
                    <a:pt x="92" y="13"/>
                    <a:pt x="92" y="13"/>
                  </a:cubicBezTo>
                  <a:cubicBezTo>
                    <a:pt x="92" y="13"/>
                    <a:pt x="92" y="0"/>
                    <a:pt x="92" y="0"/>
                  </a:cubicBezTo>
                  <a:close/>
                  <a:moveTo>
                    <a:pt x="83" y="23"/>
                  </a:moveTo>
                  <a:cubicBezTo>
                    <a:pt x="81" y="25"/>
                    <a:pt x="79" y="27"/>
                    <a:pt x="79" y="27"/>
                  </a:cubicBezTo>
                  <a:cubicBezTo>
                    <a:pt x="53" y="79"/>
                    <a:pt x="27" y="131"/>
                    <a:pt x="1" y="183"/>
                  </a:cubicBezTo>
                  <a:cubicBezTo>
                    <a:pt x="24" y="137"/>
                    <a:pt x="57" y="81"/>
                    <a:pt x="83" y="23"/>
                  </a:cubicBezTo>
                  <a:close/>
                </a:path>
              </a:pathLst>
            </a:custGeom>
            <a:solidFill>
              <a:srgbClr val="4517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11;p113">
              <a:extLst>
                <a:ext uri="{FF2B5EF4-FFF2-40B4-BE49-F238E27FC236}">
                  <a16:creationId xmlns:a16="http://schemas.microsoft.com/office/drawing/2014/main" id="{D2FF8619-EF9A-188C-0884-8FEFAB624D36}"/>
                </a:ext>
              </a:extLst>
            </p:cNvPr>
            <p:cNvSpPr/>
            <p:nvPr/>
          </p:nvSpPr>
          <p:spPr>
            <a:xfrm>
              <a:off x="4421913" y="1172606"/>
              <a:ext cx="382131" cy="281986"/>
            </a:xfrm>
            <a:custGeom>
              <a:avLst/>
              <a:gdLst/>
              <a:ahLst/>
              <a:cxnLst/>
              <a:rect l="l" t="t" r="r" b="b"/>
              <a:pathLst>
                <a:path w="21086" h="15560" extrusionOk="0">
                  <a:moveTo>
                    <a:pt x="19479" y="1"/>
                  </a:moveTo>
                  <a:cubicBezTo>
                    <a:pt x="18930" y="1"/>
                    <a:pt x="18381" y="158"/>
                    <a:pt x="17924" y="471"/>
                  </a:cubicBezTo>
                  <a:cubicBezTo>
                    <a:pt x="17349" y="863"/>
                    <a:pt x="16944" y="1477"/>
                    <a:pt x="16788" y="2143"/>
                  </a:cubicBezTo>
                  <a:cubicBezTo>
                    <a:pt x="16761" y="2156"/>
                    <a:pt x="16788" y="2339"/>
                    <a:pt x="16905" y="2431"/>
                  </a:cubicBezTo>
                  <a:cubicBezTo>
                    <a:pt x="16957" y="2457"/>
                    <a:pt x="17023" y="2483"/>
                    <a:pt x="17075" y="2483"/>
                  </a:cubicBezTo>
                  <a:cubicBezTo>
                    <a:pt x="17179" y="2483"/>
                    <a:pt x="17284" y="2431"/>
                    <a:pt x="17362" y="2365"/>
                  </a:cubicBezTo>
                  <a:cubicBezTo>
                    <a:pt x="17493" y="2248"/>
                    <a:pt x="17558" y="2091"/>
                    <a:pt x="17650" y="1947"/>
                  </a:cubicBezTo>
                  <a:cubicBezTo>
                    <a:pt x="17924" y="1464"/>
                    <a:pt x="18394" y="1085"/>
                    <a:pt x="18943" y="954"/>
                  </a:cubicBezTo>
                  <a:cubicBezTo>
                    <a:pt x="19074" y="915"/>
                    <a:pt x="19217" y="902"/>
                    <a:pt x="19361" y="902"/>
                  </a:cubicBezTo>
                  <a:cubicBezTo>
                    <a:pt x="19779" y="902"/>
                    <a:pt x="20197" y="1046"/>
                    <a:pt x="20498" y="1333"/>
                  </a:cubicBezTo>
                  <a:cubicBezTo>
                    <a:pt x="20576" y="1399"/>
                    <a:pt x="20641" y="1464"/>
                    <a:pt x="20733" y="1490"/>
                  </a:cubicBezTo>
                  <a:lnTo>
                    <a:pt x="20772" y="1490"/>
                  </a:lnTo>
                  <a:cubicBezTo>
                    <a:pt x="20942" y="1490"/>
                    <a:pt x="21059" y="1294"/>
                    <a:pt x="21072" y="1124"/>
                  </a:cubicBezTo>
                  <a:cubicBezTo>
                    <a:pt x="21085" y="824"/>
                    <a:pt x="20929" y="536"/>
                    <a:pt x="20693" y="354"/>
                  </a:cubicBezTo>
                  <a:cubicBezTo>
                    <a:pt x="20471" y="171"/>
                    <a:pt x="20171" y="66"/>
                    <a:pt x="19884" y="27"/>
                  </a:cubicBezTo>
                  <a:cubicBezTo>
                    <a:pt x="19753" y="1"/>
                    <a:pt x="19609" y="1"/>
                    <a:pt x="19479" y="1"/>
                  </a:cubicBezTo>
                  <a:close/>
                  <a:moveTo>
                    <a:pt x="14214" y="7329"/>
                  </a:moveTo>
                  <a:lnTo>
                    <a:pt x="14214" y="7329"/>
                  </a:lnTo>
                  <a:cubicBezTo>
                    <a:pt x="11431" y="10399"/>
                    <a:pt x="7552" y="12672"/>
                    <a:pt x="3411" y="12764"/>
                  </a:cubicBezTo>
                  <a:lnTo>
                    <a:pt x="3202" y="12764"/>
                  </a:lnTo>
                  <a:cubicBezTo>
                    <a:pt x="2535" y="12764"/>
                    <a:pt x="1869" y="12698"/>
                    <a:pt x="1216" y="12568"/>
                  </a:cubicBezTo>
                  <a:cubicBezTo>
                    <a:pt x="942" y="13534"/>
                    <a:pt x="576" y="14462"/>
                    <a:pt x="105" y="15337"/>
                  </a:cubicBezTo>
                  <a:cubicBezTo>
                    <a:pt x="105" y="15350"/>
                    <a:pt x="105" y="15350"/>
                    <a:pt x="92" y="15363"/>
                  </a:cubicBezTo>
                  <a:cubicBezTo>
                    <a:pt x="92" y="15363"/>
                    <a:pt x="92" y="15376"/>
                    <a:pt x="92" y="15376"/>
                  </a:cubicBezTo>
                  <a:cubicBezTo>
                    <a:pt x="92" y="15376"/>
                    <a:pt x="79" y="15390"/>
                    <a:pt x="79" y="15390"/>
                  </a:cubicBezTo>
                  <a:cubicBezTo>
                    <a:pt x="53" y="15442"/>
                    <a:pt x="27" y="15494"/>
                    <a:pt x="1" y="15546"/>
                  </a:cubicBezTo>
                  <a:cubicBezTo>
                    <a:pt x="132" y="15559"/>
                    <a:pt x="275" y="15559"/>
                    <a:pt x="406" y="15559"/>
                  </a:cubicBezTo>
                  <a:cubicBezTo>
                    <a:pt x="11601" y="15559"/>
                    <a:pt x="14214" y="7330"/>
                    <a:pt x="14214" y="7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12;p113">
              <a:extLst>
                <a:ext uri="{FF2B5EF4-FFF2-40B4-BE49-F238E27FC236}">
                  <a16:creationId xmlns:a16="http://schemas.microsoft.com/office/drawing/2014/main" id="{2EE3B0C2-4EF7-D178-B46C-F1DB9C1C265B}"/>
                </a:ext>
              </a:extLst>
            </p:cNvPr>
            <p:cNvSpPr/>
            <p:nvPr/>
          </p:nvSpPr>
          <p:spPr>
            <a:xfrm>
              <a:off x="4312072" y="1158217"/>
              <a:ext cx="353008" cy="48025"/>
            </a:xfrm>
            <a:custGeom>
              <a:avLst/>
              <a:gdLst/>
              <a:ahLst/>
              <a:cxnLst/>
              <a:rect l="l" t="t" r="r" b="b"/>
              <a:pathLst>
                <a:path w="19479" h="2650" extrusionOk="0">
                  <a:moveTo>
                    <a:pt x="2043" y="0"/>
                  </a:moveTo>
                  <a:cubicBezTo>
                    <a:pt x="2019" y="0"/>
                    <a:pt x="1995" y="8"/>
                    <a:pt x="1973" y="24"/>
                  </a:cubicBezTo>
                  <a:cubicBezTo>
                    <a:pt x="1294" y="560"/>
                    <a:pt x="641" y="1148"/>
                    <a:pt x="40" y="1775"/>
                  </a:cubicBezTo>
                  <a:cubicBezTo>
                    <a:pt x="1" y="1814"/>
                    <a:pt x="1" y="1879"/>
                    <a:pt x="40" y="1931"/>
                  </a:cubicBezTo>
                  <a:cubicBezTo>
                    <a:pt x="66" y="1944"/>
                    <a:pt x="92" y="1957"/>
                    <a:pt x="118" y="1957"/>
                  </a:cubicBezTo>
                  <a:cubicBezTo>
                    <a:pt x="144" y="1957"/>
                    <a:pt x="170" y="1944"/>
                    <a:pt x="196" y="1918"/>
                  </a:cubicBezTo>
                  <a:cubicBezTo>
                    <a:pt x="784" y="1304"/>
                    <a:pt x="1438" y="729"/>
                    <a:pt x="2104" y="194"/>
                  </a:cubicBezTo>
                  <a:cubicBezTo>
                    <a:pt x="2156" y="155"/>
                    <a:pt x="2169" y="89"/>
                    <a:pt x="2130" y="37"/>
                  </a:cubicBezTo>
                  <a:cubicBezTo>
                    <a:pt x="2107" y="14"/>
                    <a:pt x="2075" y="0"/>
                    <a:pt x="2043" y="0"/>
                  </a:cubicBezTo>
                  <a:close/>
                  <a:moveTo>
                    <a:pt x="2827" y="353"/>
                  </a:moveTo>
                  <a:cubicBezTo>
                    <a:pt x="2803" y="353"/>
                    <a:pt x="2779" y="360"/>
                    <a:pt x="2757" y="377"/>
                  </a:cubicBezTo>
                  <a:cubicBezTo>
                    <a:pt x="2195" y="821"/>
                    <a:pt x="1673" y="1330"/>
                    <a:pt x="1202" y="1879"/>
                  </a:cubicBezTo>
                  <a:cubicBezTo>
                    <a:pt x="1163" y="1918"/>
                    <a:pt x="1163" y="1997"/>
                    <a:pt x="1215" y="2036"/>
                  </a:cubicBezTo>
                  <a:cubicBezTo>
                    <a:pt x="1242" y="2049"/>
                    <a:pt x="1255" y="2062"/>
                    <a:pt x="1281" y="2062"/>
                  </a:cubicBezTo>
                  <a:cubicBezTo>
                    <a:pt x="1320" y="2062"/>
                    <a:pt x="1346" y="2049"/>
                    <a:pt x="1372" y="2023"/>
                  </a:cubicBezTo>
                  <a:cubicBezTo>
                    <a:pt x="1829" y="1487"/>
                    <a:pt x="2339" y="991"/>
                    <a:pt x="2901" y="547"/>
                  </a:cubicBezTo>
                  <a:cubicBezTo>
                    <a:pt x="2940" y="507"/>
                    <a:pt x="2953" y="442"/>
                    <a:pt x="2914" y="390"/>
                  </a:cubicBezTo>
                  <a:cubicBezTo>
                    <a:pt x="2891" y="367"/>
                    <a:pt x="2859" y="353"/>
                    <a:pt x="2827" y="353"/>
                  </a:cubicBezTo>
                  <a:close/>
                  <a:moveTo>
                    <a:pt x="18579" y="494"/>
                  </a:moveTo>
                  <a:cubicBezTo>
                    <a:pt x="18561" y="494"/>
                    <a:pt x="18542" y="499"/>
                    <a:pt x="18525" y="507"/>
                  </a:cubicBezTo>
                  <a:cubicBezTo>
                    <a:pt x="17702" y="1004"/>
                    <a:pt x="16944" y="1618"/>
                    <a:pt x="16291" y="2310"/>
                  </a:cubicBezTo>
                  <a:cubicBezTo>
                    <a:pt x="16238" y="2349"/>
                    <a:pt x="16251" y="2428"/>
                    <a:pt x="16291" y="2467"/>
                  </a:cubicBezTo>
                  <a:cubicBezTo>
                    <a:pt x="16317" y="2480"/>
                    <a:pt x="16343" y="2493"/>
                    <a:pt x="16369" y="2493"/>
                  </a:cubicBezTo>
                  <a:cubicBezTo>
                    <a:pt x="16395" y="2493"/>
                    <a:pt x="16421" y="2480"/>
                    <a:pt x="16447" y="2454"/>
                  </a:cubicBezTo>
                  <a:cubicBezTo>
                    <a:pt x="17088" y="1775"/>
                    <a:pt x="17832" y="1187"/>
                    <a:pt x="18642" y="690"/>
                  </a:cubicBezTo>
                  <a:cubicBezTo>
                    <a:pt x="18694" y="664"/>
                    <a:pt x="18707" y="599"/>
                    <a:pt x="18668" y="547"/>
                  </a:cubicBezTo>
                  <a:cubicBezTo>
                    <a:pt x="18651" y="512"/>
                    <a:pt x="18616" y="494"/>
                    <a:pt x="18579" y="494"/>
                  </a:cubicBezTo>
                  <a:close/>
                  <a:moveTo>
                    <a:pt x="19352" y="1006"/>
                  </a:moveTo>
                  <a:cubicBezTo>
                    <a:pt x="19328" y="1006"/>
                    <a:pt x="19304" y="1014"/>
                    <a:pt x="19282" y="1030"/>
                  </a:cubicBezTo>
                  <a:cubicBezTo>
                    <a:pt x="18694" y="1474"/>
                    <a:pt x="18106" y="1957"/>
                    <a:pt x="17545" y="2467"/>
                  </a:cubicBezTo>
                  <a:cubicBezTo>
                    <a:pt x="17506" y="2506"/>
                    <a:pt x="17506" y="2571"/>
                    <a:pt x="17545" y="2624"/>
                  </a:cubicBezTo>
                  <a:cubicBezTo>
                    <a:pt x="17558" y="2637"/>
                    <a:pt x="17597" y="2650"/>
                    <a:pt x="17623" y="2650"/>
                  </a:cubicBezTo>
                  <a:cubicBezTo>
                    <a:pt x="17649" y="2650"/>
                    <a:pt x="17675" y="2650"/>
                    <a:pt x="17688" y="2624"/>
                  </a:cubicBezTo>
                  <a:cubicBezTo>
                    <a:pt x="18250" y="2127"/>
                    <a:pt x="18825" y="1644"/>
                    <a:pt x="19413" y="1200"/>
                  </a:cubicBezTo>
                  <a:cubicBezTo>
                    <a:pt x="19465" y="1161"/>
                    <a:pt x="19478" y="1095"/>
                    <a:pt x="19439" y="1043"/>
                  </a:cubicBezTo>
                  <a:cubicBezTo>
                    <a:pt x="19416" y="1020"/>
                    <a:pt x="19385" y="1006"/>
                    <a:pt x="19352" y="10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13;p113">
              <a:extLst>
                <a:ext uri="{FF2B5EF4-FFF2-40B4-BE49-F238E27FC236}">
                  <a16:creationId xmlns:a16="http://schemas.microsoft.com/office/drawing/2014/main" id="{38F3D725-90F7-1F31-666C-41F9ACA1A72E}"/>
                </a:ext>
              </a:extLst>
            </p:cNvPr>
            <p:cNvSpPr/>
            <p:nvPr/>
          </p:nvSpPr>
          <p:spPr>
            <a:xfrm>
              <a:off x="4143515" y="1442015"/>
              <a:ext cx="715929" cy="590232"/>
            </a:xfrm>
            <a:custGeom>
              <a:avLst/>
              <a:gdLst/>
              <a:ahLst/>
              <a:cxnLst/>
              <a:rect l="l" t="t" r="r" b="b"/>
              <a:pathLst>
                <a:path w="39505" h="32569" extrusionOk="0">
                  <a:moveTo>
                    <a:pt x="30216" y="314"/>
                  </a:moveTo>
                  <a:cubicBezTo>
                    <a:pt x="30229" y="589"/>
                    <a:pt x="30229" y="863"/>
                    <a:pt x="30242" y="1137"/>
                  </a:cubicBezTo>
                  <a:cubicBezTo>
                    <a:pt x="31914" y="2379"/>
                    <a:pt x="33195" y="4403"/>
                    <a:pt x="33796" y="6872"/>
                  </a:cubicBezTo>
                  <a:cubicBezTo>
                    <a:pt x="34462" y="9563"/>
                    <a:pt x="34344" y="12385"/>
                    <a:pt x="34227" y="15115"/>
                  </a:cubicBezTo>
                  <a:cubicBezTo>
                    <a:pt x="34214" y="15298"/>
                    <a:pt x="34357" y="15455"/>
                    <a:pt x="34540" y="15455"/>
                  </a:cubicBezTo>
                  <a:lnTo>
                    <a:pt x="34553" y="15455"/>
                  </a:lnTo>
                  <a:cubicBezTo>
                    <a:pt x="34723" y="15455"/>
                    <a:pt x="34867" y="15324"/>
                    <a:pt x="34880" y="15141"/>
                  </a:cubicBezTo>
                  <a:cubicBezTo>
                    <a:pt x="34997" y="12372"/>
                    <a:pt x="35128" y="9498"/>
                    <a:pt x="34436" y="6716"/>
                  </a:cubicBezTo>
                  <a:cubicBezTo>
                    <a:pt x="33743" y="3894"/>
                    <a:pt x="32215" y="1621"/>
                    <a:pt x="30216" y="314"/>
                  </a:cubicBezTo>
                  <a:close/>
                  <a:moveTo>
                    <a:pt x="15703" y="1"/>
                  </a:moveTo>
                  <a:lnTo>
                    <a:pt x="15703" y="1"/>
                  </a:lnTo>
                  <a:cubicBezTo>
                    <a:pt x="12241" y="393"/>
                    <a:pt x="8870" y="2692"/>
                    <a:pt x="6624" y="6219"/>
                  </a:cubicBezTo>
                  <a:cubicBezTo>
                    <a:pt x="4573" y="9446"/>
                    <a:pt x="3619" y="13234"/>
                    <a:pt x="2913" y="16866"/>
                  </a:cubicBezTo>
                  <a:cubicBezTo>
                    <a:pt x="2626" y="16892"/>
                    <a:pt x="2339" y="16970"/>
                    <a:pt x="2064" y="17088"/>
                  </a:cubicBezTo>
                  <a:cubicBezTo>
                    <a:pt x="1385" y="17375"/>
                    <a:pt x="836" y="17898"/>
                    <a:pt x="405" y="18499"/>
                  </a:cubicBezTo>
                  <a:cubicBezTo>
                    <a:pt x="249" y="18734"/>
                    <a:pt x="0" y="19505"/>
                    <a:pt x="92" y="20223"/>
                  </a:cubicBezTo>
                  <a:cubicBezTo>
                    <a:pt x="170" y="20955"/>
                    <a:pt x="562" y="21621"/>
                    <a:pt x="1111" y="22104"/>
                  </a:cubicBezTo>
                  <a:cubicBezTo>
                    <a:pt x="1346" y="22313"/>
                    <a:pt x="1607" y="22483"/>
                    <a:pt x="1895" y="22561"/>
                  </a:cubicBezTo>
                  <a:cubicBezTo>
                    <a:pt x="2036" y="22597"/>
                    <a:pt x="2180" y="22611"/>
                    <a:pt x="2325" y="22611"/>
                  </a:cubicBezTo>
                  <a:cubicBezTo>
                    <a:pt x="2500" y="22611"/>
                    <a:pt x="2676" y="22590"/>
                    <a:pt x="2848" y="22561"/>
                  </a:cubicBezTo>
                  <a:cubicBezTo>
                    <a:pt x="3371" y="22457"/>
                    <a:pt x="3880" y="22287"/>
                    <a:pt x="4324" y="22000"/>
                  </a:cubicBezTo>
                  <a:cubicBezTo>
                    <a:pt x="5448" y="21255"/>
                    <a:pt x="5944" y="19688"/>
                    <a:pt x="5435" y="18433"/>
                  </a:cubicBezTo>
                  <a:cubicBezTo>
                    <a:pt x="5200" y="17846"/>
                    <a:pt x="4769" y="17336"/>
                    <a:pt x="4194" y="17075"/>
                  </a:cubicBezTo>
                  <a:cubicBezTo>
                    <a:pt x="3998" y="16983"/>
                    <a:pt x="3789" y="16918"/>
                    <a:pt x="3580" y="16892"/>
                  </a:cubicBezTo>
                  <a:cubicBezTo>
                    <a:pt x="4272" y="13339"/>
                    <a:pt x="5213" y="9668"/>
                    <a:pt x="7185" y="6572"/>
                  </a:cubicBezTo>
                  <a:cubicBezTo>
                    <a:pt x="9223" y="3358"/>
                    <a:pt x="12228" y="1216"/>
                    <a:pt x="15350" y="706"/>
                  </a:cubicBezTo>
                  <a:cubicBezTo>
                    <a:pt x="15389" y="628"/>
                    <a:pt x="15428" y="550"/>
                    <a:pt x="15467" y="471"/>
                  </a:cubicBezTo>
                  <a:cubicBezTo>
                    <a:pt x="15559" y="314"/>
                    <a:pt x="15637" y="158"/>
                    <a:pt x="15703" y="1"/>
                  </a:cubicBezTo>
                  <a:close/>
                  <a:moveTo>
                    <a:pt x="29594" y="19455"/>
                  </a:moveTo>
                  <a:cubicBezTo>
                    <a:pt x="29524" y="19455"/>
                    <a:pt x="29455" y="19487"/>
                    <a:pt x="29406" y="19544"/>
                  </a:cubicBezTo>
                  <a:cubicBezTo>
                    <a:pt x="28257" y="21307"/>
                    <a:pt x="27290" y="23202"/>
                    <a:pt x="26532" y="25161"/>
                  </a:cubicBezTo>
                  <a:cubicBezTo>
                    <a:pt x="26114" y="26271"/>
                    <a:pt x="25735" y="27447"/>
                    <a:pt x="25879" y="28662"/>
                  </a:cubicBezTo>
                  <a:cubicBezTo>
                    <a:pt x="26114" y="30778"/>
                    <a:pt x="28113" y="32568"/>
                    <a:pt x="30229" y="32568"/>
                  </a:cubicBezTo>
                  <a:cubicBezTo>
                    <a:pt x="30347" y="32568"/>
                    <a:pt x="30451" y="32477"/>
                    <a:pt x="30451" y="32359"/>
                  </a:cubicBezTo>
                  <a:cubicBezTo>
                    <a:pt x="30451" y="32228"/>
                    <a:pt x="30347" y="32137"/>
                    <a:pt x="30229" y="32137"/>
                  </a:cubicBezTo>
                  <a:cubicBezTo>
                    <a:pt x="28322" y="32124"/>
                    <a:pt x="26519" y="30517"/>
                    <a:pt x="26310" y="28610"/>
                  </a:cubicBezTo>
                  <a:cubicBezTo>
                    <a:pt x="26180" y="27499"/>
                    <a:pt x="26532" y="26376"/>
                    <a:pt x="26937" y="25318"/>
                  </a:cubicBezTo>
                  <a:cubicBezTo>
                    <a:pt x="27682" y="23384"/>
                    <a:pt x="28635" y="21529"/>
                    <a:pt x="29772" y="19792"/>
                  </a:cubicBezTo>
                  <a:cubicBezTo>
                    <a:pt x="29837" y="19688"/>
                    <a:pt x="29811" y="19557"/>
                    <a:pt x="29720" y="19492"/>
                  </a:cubicBezTo>
                  <a:cubicBezTo>
                    <a:pt x="29680" y="19467"/>
                    <a:pt x="29637" y="19455"/>
                    <a:pt x="29594" y="19455"/>
                  </a:cubicBezTo>
                  <a:close/>
                  <a:moveTo>
                    <a:pt x="38197" y="20048"/>
                  </a:moveTo>
                  <a:cubicBezTo>
                    <a:pt x="38180" y="20048"/>
                    <a:pt x="38163" y="20049"/>
                    <a:pt x="38146" y="20053"/>
                  </a:cubicBezTo>
                  <a:cubicBezTo>
                    <a:pt x="38028" y="20092"/>
                    <a:pt x="37963" y="20210"/>
                    <a:pt x="37989" y="20328"/>
                  </a:cubicBezTo>
                  <a:cubicBezTo>
                    <a:pt x="38655" y="22627"/>
                    <a:pt x="39008" y="24991"/>
                    <a:pt x="39047" y="27382"/>
                  </a:cubicBezTo>
                  <a:cubicBezTo>
                    <a:pt x="39060" y="28166"/>
                    <a:pt x="39047" y="29067"/>
                    <a:pt x="38655" y="29825"/>
                  </a:cubicBezTo>
                  <a:cubicBezTo>
                    <a:pt x="38224" y="30674"/>
                    <a:pt x="37414" y="31183"/>
                    <a:pt x="36800" y="31445"/>
                  </a:cubicBezTo>
                  <a:cubicBezTo>
                    <a:pt x="36016" y="31797"/>
                    <a:pt x="35141" y="31967"/>
                    <a:pt x="34292" y="32137"/>
                  </a:cubicBezTo>
                  <a:cubicBezTo>
                    <a:pt x="34174" y="32150"/>
                    <a:pt x="34096" y="32268"/>
                    <a:pt x="34122" y="32385"/>
                  </a:cubicBezTo>
                  <a:cubicBezTo>
                    <a:pt x="34148" y="32490"/>
                    <a:pt x="34240" y="32568"/>
                    <a:pt x="34344" y="32568"/>
                  </a:cubicBezTo>
                  <a:lnTo>
                    <a:pt x="34383" y="32555"/>
                  </a:lnTo>
                  <a:cubicBezTo>
                    <a:pt x="35246" y="32385"/>
                    <a:pt x="36147" y="32215"/>
                    <a:pt x="36983" y="31850"/>
                  </a:cubicBezTo>
                  <a:cubicBezTo>
                    <a:pt x="37649" y="31549"/>
                    <a:pt x="38551" y="30987"/>
                    <a:pt x="39047" y="30034"/>
                  </a:cubicBezTo>
                  <a:cubicBezTo>
                    <a:pt x="39478" y="29185"/>
                    <a:pt x="39504" y="28218"/>
                    <a:pt x="39491" y="27369"/>
                  </a:cubicBezTo>
                  <a:cubicBezTo>
                    <a:pt x="39439" y="24952"/>
                    <a:pt x="39086" y="22535"/>
                    <a:pt x="38407" y="20210"/>
                  </a:cubicBezTo>
                  <a:cubicBezTo>
                    <a:pt x="38385" y="20110"/>
                    <a:pt x="38296" y="20048"/>
                    <a:pt x="38197" y="200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14;p113">
              <a:extLst>
                <a:ext uri="{FF2B5EF4-FFF2-40B4-BE49-F238E27FC236}">
                  <a16:creationId xmlns:a16="http://schemas.microsoft.com/office/drawing/2014/main" id="{AFEC8339-C8A2-D9C4-54DF-93929A46F870}"/>
                </a:ext>
              </a:extLst>
            </p:cNvPr>
            <p:cNvSpPr/>
            <p:nvPr/>
          </p:nvSpPr>
          <p:spPr>
            <a:xfrm>
              <a:off x="4173580" y="1715882"/>
              <a:ext cx="676386" cy="324175"/>
            </a:xfrm>
            <a:custGeom>
              <a:avLst/>
              <a:gdLst/>
              <a:ahLst/>
              <a:cxnLst/>
              <a:rect l="l" t="t" r="r" b="b"/>
              <a:pathLst>
                <a:path w="37323" h="17888" extrusionOk="0">
                  <a:moveTo>
                    <a:pt x="1210" y="3212"/>
                  </a:moveTo>
                  <a:cubicBezTo>
                    <a:pt x="1087" y="3212"/>
                    <a:pt x="965" y="3231"/>
                    <a:pt x="850" y="3269"/>
                  </a:cubicBezTo>
                  <a:cubicBezTo>
                    <a:pt x="418" y="3426"/>
                    <a:pt x="105" y="3857"/>
                    <a:pt x="53" y="4314"/>
                  </a:cubicBezTo>
                  <a:cubicBezTo>
                    <a:pt x="0" y="4824"/>
                    <a:pt x="157" y="5399"/>
                    <a:pt x="575" y="5673"/>
                  </a:cubicBezTo>
                  <a:cubicBezTo>
                    <a:pt x="725" y="5777"/>
                    <a:pt x="908" y="5826"/>
                    <a:pt x="1093" y="5826"/>
                  </a:cubicBezTo>
                  <a:cubicBezTo>
                    <a:pt x="1277" y="5826"/>
                    <a:pt x="1464" y="5777"/>
                    <a:pt x="1620" y="5686"/>
                  </a:cubicBezTo>
                  <a:cubicBezTo>
                    <a:pt x="1934" y="5503"/>
                    <a:pt x="2156" y="5163"/>
                    <a:pt x="2260" y="4811"/>
                  </a:cubicBezTo>
                  <a:cubicBezTo>
                    <a:pt x="2378" y="4419"/>
                    <a:pt x="2352" y="3948"/>
                    <a:pt x="2091" y="3622"/>
                  </a:cubicBezTo>
                  <a:cubicBezTo>
                    <a:pt x="1889" y="3354"/>
                    <a:pt x="1548" y="3212"/>
                    <a:pt x="1210" y="3212"/>
                  </a:cubicBezTo>
                  <a:close/>
                  <a:moveTo>
                    <a:pt x="32904" y="1"/>
                  </a:moveTo>
                  <a:cubicBezTo>
                    <a:pt x="32037" y="1"/>
                    <a:pt x="31187" y="458"/>
                    <a:pt x="30477" y="996"/>
                  </a:cubicBezTo>
                  <a:cubicBezTo>
                    <a:pt x="29158" y="2002"/>
                    <a:pt x="28087" y="3335"/>
                    <a:pt x="27381" y="4850"/>
                  </a:cubicBezTo>
                  <a:cubicBezTo>
                    <a:pt x="27266" y="5092"/>
                    <a:pt x="27700" y="5342"/>
                    <a:pt x="28092" y="5342"/>
                  </a:cubicBezTo>
                  <a:cubicBezTo>
                    <a:pt x="28187" y="5342"/>
                    <a:pt x="28280" y="5327"/>
                    <a:pt x="28361" y="5294"/>
                  </a:cubicBezTo>
                  <a:cubicBezTo>
                    <a:pt x="28779" y="5111"/>
                    <a:pt x="29027" y="4680"/>
                    <a:pt x="29276" y="4288"/>
                  </a:cubicBezTo>
                  <a:cubicBezTo>
                    <a:pt x="29720" y="3570"/>
                    <a:pt x="30255" y="2916"/>
                    <a:pt x="30869" y="2342"/>
                  </a:cubicBezTo>
                  <a:cubicBezTo>
                    <a:pt x="31415" y="1842"/>
                    <a:pt x="32098" y="1382"/>
                    <a:pt x="32808" y="1382"/>
                  </a:cubicBezTo>
                  <a:cubicBezTo>
                    <a:pt x="32915" y="1382"/>
                    <a:pt x="33022" y="1392"/>
                    <a:pt x="33129" y="1414"/>
                  </a:cubicBezTo>
                  <a:cubicBezTo>
                    <a:pt x="33861" y="1558"/>
                    <a:pt x="34383" y="2185"/>
                    <a:pt x="34801" y="2799"/>
                  </a:cubicBezTo>
                  <a:cubicBezTo>
                    <a:pt x="35350" y="3622"/>
                    <a:pt x="35833" y="4484"/>
                    <a:pt x="36225" y="5385"/>
                  </a:cubicBezTo>
                  <a:cubicBezTo>
                    <a:pt x="36330" y="5608"/>
                    <a:pt x="36474" y="5882"/>
                    <a:pt x="36722" y="5882"/>
                  </a:cubicBezTo>
                  <a:cubicBezTo>
                    <a:pt x="36983" y="5882"/>
                    <a:pt x="37140" y="5608"/>
                    <a:pt x="37192" y="5346"/>
                  </a:cubicBezTo>
                  <a:cubicBezTo>
                    <a:pt x="37323" y="4732"/>
                    <a:pt x="37127" y="4092"/>
                    <a:pt x="36865" y="3517"/>
                  </a:cubicBezTo>
                  <a:cubicBezTo>
                    <a:pt x="36434" y="2538"/>
                    <a:pt x="35794" y="1662"/>
                    <a:pt x="34997" y="957"/>
                  </a:cubicBezTo>
                  <a:cubicBezTo>
                    <a:pt x="34501" y="526"/>
                    <a:pt x="33926" y="134"/>
                    <a:pt x="33273" y="29"/>
                  </a:cubicBezTo>
                  <a:cubicBezTo>
                    <a:pt x="33150" y="10"/>
                    <a:pt x="33027" y="1"/>
                    <a:pt x="32904" y="1"/>
                  </a:cubicBezTo>
                  <a:close/>
                  <a:moveTo>
                    <a:pt x="31701" y="16659"/>
                  </a:moveTo>
                  <a:cubicBezTo>
                    <a:pt x="31653" y="16659"/>
                    <a:pt x="31607" y="16666"/>
                    <a:pt x="31562" y="16685"/>
                  </a:cubicBezTo>
                  <a:cubicBezTo>
                    <a:pt x="31470" y="16738"/>
                    <a:pt x="31418" y="16829"/>
                    <a:pt x="31405" y="16934"/>
                  </a:cubicBezTo>
                  <a:cubicBezTo>
                    <a:pt x="31392" y="17038"/>
                    <a:pt x="31405" y="17143"/>
                    <a:pt x="31418" y="17234"/>
                  </a:cubicBezTo>
                  <a:cubicBezTo>
                    <a:pt x="31431" y="17286"/>
                    <a:pt x="31444" y="17338"/>
                    <a:pt x="31457" y="17404"/>
                  </a:cubicBezTo>
                  <a:cubicBezTo>
                    <a:pt x="31470" y="17495"/>
                    <a:pt x="31483" y="17587"/>
                    <a:pt x="31536" y="17678"/>
                  </a:cubicBezTo>
                  <a:cubicBezTo>
                    <a:pt x="31575" y="17757"/>
                    <a:pt x="31653" y="17835"/>
                    <a:pt x="31745" y="17848"/>
                  </a:cubicBezTo>
                  <a:cubicBezTo>
                    <a:pt x="31764" y="17852"/>
                    <a:pt x="31782" y="17853"/>
                    <a:pt x="31799" y="17853"/>
                  </a:cubicBezTo>
                  <a:cubicBezTo>
                    <a:pt x="31841" y="17853"/>
                    <a:pt x="31877" y="17844"/>
                    <a:pt x="31914" y="17835"/>
                  </a:cubicBezTo>
                  <a:cubicBezTo>
                    <a:pt x="32176" y="17783"/>
                    <a:pt x="32437" y="17743"/>
                    <a:pt x="32698" y="17691"/>
                  </a:cubicBezTo>
                  <a:cubicBezTo>
                    <a:pt x="32764" y="17678"/>
                    <a:pt x="32842" y="17652"/>
                    <a:pt x="32868" y="17587"/>
                  </a:cubicBezTo>
                  <a:cubicBezTo>
                    <a:pt x="32907" y="17521"/>
                    <a:pt x="32855" y="17443"/>
                    <a:pt x="32829" y="17378"/>
                  </a:cubicBezTo>
                  <a:cubicBezTo>
                    <a:pt x="32803" y="17312"/>
                    <a:pt x="32777" y="17221"/>
                    <a:pt x="32777" y="17143"/>
                  </a:cubicBezTo>
                  <a:cubicBezTo>
                    <a:pt x="32777" y="17077"/>
                    <a:pt x="32790" y="17012"/>
                    <a:pt x="32777" y="16947"/>
                  </a:cubicBezTo>
                  <a:cubicBezTo>
                    <a:pt x="32737" y="16764"/>
                    <a:pt x="32555" y="16790"/>
                    <a:pt x="32411" y="16764"/>
                  </a:cubicBezTo>
                  <a:cubicBezTo>
                    <a:pt x="32228" y="16738"/>
                    <a:pt x="32032" y="16711"/>
                    <a:pt x="31849" y="16672"/>
                  </a:cubicBezTo>
                  <a:cubicBezTo>
                    <a:pt x="31797" y="16666"/>
                    <a:pt x="31748" y="16659"/>
                    <a:pt x="31701" y="16659"/>
                  </a:cubicBezTo>
                  <a:close/>
                  <a:moveTo>
                    <a:pt x="29602" y="16689"/>
                  </a:moveTo>
                  <a:cubicBezTo>
                    <a:pt x="29553" y="16689"/>
                    <a:pt x="29504" y="16698"/>
                    <a:pt x="29458" y="16711"/>
                  </a:cubicBezTo>
                  <a:cubicBezTo>
                    <a:pt x="29276" y="16738"/>
                    <a:pt x="29080" y="16764"/>
                    <a:pt x="28897" y="16803"/>
                  </a:cubicBezTo>
                  <a:cubicBezTo>
                    <a:pt x="28753" y="16816"/>
                    <a:pt x="28570" y="16803"/>
                    <a:pt x="28531" y="16973"/>
                  </a:cubicBezTo>
                  <a:cubicBezTo>
                    <a:pt x="28518" y="17038"/>
                    <a:pt x="28531" y="17103"/>
                    <a:pt x="28531" y="17169"/>
                  </a:cubicBezTo>
                  <a:cubicBezTo>
                    <a:pt x="28518" y="17260"/>
                    <a:pt x="28505" y="17338"/>
                    <a:pt x="28479" y="17417"/>
                  </a:cubicBezTo>
                  <a:cubicBezTo>
                    <a:pt x="28440" y="17482"/>
                    <a:pt x="28400" y="17548"/>
                    <a:pt x="28440" y="17613"/>
                  </a:cubicBezTo>
                  <a:cubicBezTo>
                    <a:pt x="28466" y="17678"/>
                    <a:pt x="28544" y="17704"/>
                    <a:pt x="28609" y="17717"/>
                  </a:cubicBezTo>
                  <a:cubicBezTo>
                    <a:pt x="28871" y="17770"/>
                    <a:pt x="29132" y="17822"/>
                    <a:pt x="29393" y="17874"/>
                  </a:cubicBezTo>
                  <a:cubicBezTo>
                    <a:pt x="29445" y="17874"/>
                    <a:pt x="29498" y="17887"/>
                    <a:pt x="29563" y="17887"/>
                  </a:cubicBezTo>
                  <a:cubicBezTo>
                    <a:pt x="29654" y="17861"/>
                    <a:pt x="29733" y="17796"/>
                    <a:pt x="29772" y="17704"/>
                  </a:cubicBezTo>
                  <a:cubicBezTo>
                    <a:pt x="29824" y="17626"/>
                    <a:pt x="29837" y="17521"/>
                    <a:pt x="29850" y="17430"/>
                  </a:cubicBezTo>
                  <a:cubicBezTo>
                    <a:pt x="29863" y="17378"/>
                    <a:pt x="29877" y="17325"/>
                    <a:pt x="29890" y="17273"/>
                  </a:cubicBezTo>
                  <a:cubicBezTo>
                    <a:pt x="29903" y="17169"/>
                    <a:pt x="29916" y="17064"/>
                    <a:pt x="29903" y="16960"/>
                  </a:cubicBezTo>
                  <a:cubicBezTo>
                    <a:pt x="29890" y="16868"/>
                    <a:pt x="29837" y="16764"/>
                    <a:pt x="29746" y="16725"/>
                  </a:cubicBezTo>
                  <a:cubicBezTo>
                    <a:pt x="29700" y="16698"/>
                    <a:pt x="29651" y="16689"/>
                    <a:pt x="29602" y="166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3878;p111">
            <a:extLst>
              <a:ext uri="{FF2B5EF4-FFF2-40B4-BE49-F238E27FC236}">
                <a16:creationId xmlns:a16="http://schemas.microsoft.com/office/drawing/2014/main" id="{8E9184CA-732D-88EF-0CB1-5BC855566EB9}"/>
              </a:ext>
            </a:extLst>
          </p:cNvPr>
          <p:cNvSpPr txBox="1">
            <a:spLocks/>
          </p:cNvSpPr>
          <p:nvPr/>
        </p:nvSpPr>
        <p:spPr>
          <a:xfrm>
            <a:off x="4724400" y="1711225"/>
            <a:ext cx="3858600" cy="92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2">
                    <a:lumMod val="75000"/>
                  </a:schemeClr>
                </a:solidFill>
              </a:rPr>
              <a:t>Do you have 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66"/>
          <p:cNvSpPr txBox="1">
            <a:spLocks noGrp="1"/>
          </p:cNvSpPr>
          <p:nvPr>
            <p:ph type="subTitle" idx="1"/>
          </p:nvPr>
        </p:nvSpPr>
        <p:spPr>
          <a:xfrm>
            <a:off x="1188994" y="592910"/>
            <a:ext cx="4322786" cy="23534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a:solidFill>
                  <a:schemeClr val="accent1"/>
                </a:solidFill>
                <a:latin typeface="Franklin Gothic Heavy" panose="020B0903020102020204" pitchFamily="34" charset="0"/>
              </a:rPr>
              <a:t>PROJECT INSIGHTS</a:t>
            </a:r>
            <a:endParaRPr sz="7200" dirty="0">
              <a:solidFill>
                <a:schemeClr val="accent1"/>
              </a:solidFill>
              <a:latin typeface="Franklin Gothic Heavy" panose="020B0903020102020204" pitchFamily="34" charset="0"/>
            </a:endParaRPr>
          </a:p>
        </p:txBody>
      </p:sp>
      <p:sp>
        <p:nvSpPr>
          <p:cNvPr id="1683" name="Google Shape;1683;p66"/>
          <p:cNvSpPr/>
          <p:nvPr/>
        </p:nvSpPr>
        <p:spPr>
          <a:xfrm>
            <a:off x="8448550" y="144545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6"/>
          <p:cNvSpPr/>
          <p:nvPr/>
        </p:nvSpPr>
        <p:spPr>
          <a:xfrm>
            <a:off x="8551416" y="3715185"/>
            <a:ext cx="204519" cy="204519"/>
          </a:xfrm>
          <a:custGeom>
            <a:avLst/>
            <a:gdLst/>
            <a:ahLst/>
            <a:cxnLst/>
            <a:rect l="l" t="t" r="r" b="b"/>
            <a:pathLst>
              <a:path w="7579" h="7579" extrusionOk="0">
                <a:moveTo>
                  <a:pt x="2625" y="1"/>
                </a:moveTo>
                <a:cubicBezTo>
                  <a:pt x="2397" y="1"/>
                  <a:pt x="2214" y="183"/>
                  <a:pt x="2214" y="411"/>
                </a:cubicBezTo>
                <a:lnTo>
                  <a:pt x="2214" y="1781"/>
                </a:lnTo>
                <a:cubicBezTo>
                  <a:pt x="2214" y="2009"/>
                  <a:pt x="2032" y="2215"/>
                  <a:pt x="1803" y="2215"/>
                </a:cubicBezTo>
                <a:lnTo>
                  <a:pt x="411" y="2215"/>
                </a:lnTo>
                <a:cubicBezTo>
                  <a:pt x="183" y="2215"/>
                  <a:pt x="0" y="2397"/>
                  <a:pt x="0" y="2626"/>
                </a:cubicBezTo>
                <a:lnTo>
                  <a:pt x="0" y="4954"/>
                </a:lnTo>
                <a:cubicBezTo>
                  <a:pt x="0" y="5182"/>
                  <a:pt x="183" y="5365"/>
                  <a:pt x="411" y="5365"/>
                </a:cubicBezTo>
                <a:lnTo>
                  <a:pt x="1803"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47" y="5365"/>
                  <a:pt x="5775" y="5365"/>
                </a:cubicBezTo>
                <a:lnTo>
                  <a:pt x="7167" y="5365"/>
                </a:lnTo>
                <a:cubicBezTo>
                  <a:pt x="7396" y="5365"/>
                  <a:pt x="7578" y="5182"/>
                  <a:pt x="7578" y="4954"/>
                </a:cubicBezTo>
                <a:lnTo>
                  <a:pt x="7578" y="2626"/>
                </a:lnTo>
                <a:cubicBezTo>
                  <a:pt x="7578" y="2397"/>
                  <a:pt x="7396" y="2215"/>
                  <a:pt x="7167" y="2215"/>
                </a:cubicBezTo>
                <a:lnTo>
                  <a:pt x="5775" y="2215"/>
                </a:lnTo>
                <a:cubicBezTo>
                  <a:pt x="5547" y="2215"/>
                  <a:pt x="5364" y="2009"/>
                  <a:pt x="5364" y="1781"/>
                </a:cubicBezTo>
                <a:lnTo>
                  <a:pt x="5364" y="411"/>
                </a:lnTo>
                <a:cubicBezTo>
                  <a:pt x="5364" y="183"/>
                  <a:pt x="5182" y="1"/>
                  <a:pt x="4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5" name="Google Shape;1685;p66"/>
          <p:cNvGrpSpPr/>
          <p:nvPr/>
        </p:nvGrpSpPr>
        <p:grpSpPr>
          <a:xfrm flipH="1">
            <a:off x="-228599" y="2524040"/>
            <a:ext cx="1299652" cy="2651951"/>
            <a:chOff x="7782101" y="2524040"/>
            <a:chExt cx="1299652" cy="2651951"/>
          </a:xfrm>
        </p:grpSpPr>
        <p:sp>
          <p:nvSpPr>
            <p:cNvPr id="1686" name="Google Shape;1686;p66"/>
            <p:cNvSpPr/>
            <p:nvPr/>
          </p:nvSpPr>
          <p:spPr>
            <a:xfrm>
              <a:off x="8388805" y="252404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6"/>
            <p:cNvSpPr/>
            <p:nvPr/>
          </p:nvSpPr>
          <p:spPr>
            <a:xfrm>
              <a:off x="7782101" y="305116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8" name="Google Shape;1688;p66"/>
          <p:cNvGrpSpPr/>
          <p:nvPr/>
        </p:nvGrpSpPr>
        <p:grpSpPr>
          <a:xfrm>
            <a:off x="6396629" y="1002707"/>
            <a:ext cx="2640563" cy="4000121"/>
            <a:chOff x="6147404" y="1002707"/>
            <a:chExt cx="2640563" cy="4000121"/>
          </a:xfrm>
        </p:grpSpPr>
        <p:sp>
          <p:nvSpPr>
            <p:cNvPr id="1689" name="Google Shape;1689;p66"/>
            <p:cNvSpPr/>
            <p:nvPr/>
          </p:nvSpPr>
          <p:spPr>
            <a:xfrm>
              <a:off x="6510784" y="1346685"/>
              <a:ext cx="2277183" cy="1691096"/>
            </a:xfrm>
            <a:custGeom>
              <a:avLst/>
              <a:gdLst/>
              <a:ahLst/>
              <a:cxnLst/>
              <a:rect l="l" t="t" r="r" b="b"/>
              <a:pathLst>
                <a:path w="84387" h="62668" extrusionOk="0">
                  <a:moveTo>
                    <a:pt x="33132" y="0"/>
                  </a:moveTo>
                  <a:cubicBezTo>
                    <a:pt x="31910" y="0"/>
                    <a:pt x="30705" y="646"/>
                    <a:pt x="30062" y="1675"/>
                  </a:cubicBezTo>
                  <a:cubicBezTo>
                    <a:pt x="29788" y="2131"/>
                    <a:pt x="29605" y="2633"/>
                    <a:pt x="29446" y="3158"/>
                  </a:cubicBezTo>
                  <a:cubicBezTo>
                    <a:pt x="29331" y="3546"/>
                    <a:pt x="29240" y="3912"/>
                    <a:pt x="29103" y="4300"/>
                  </a:cubicBezTo>
                  <a:cubicBezTo>
                    <a:pt x="28829" y="5167"/>
                    <a:pt x="28327" y="6080"/>
                    <a:pt x="27483" y="6468"/>
                  </a:cubicBezTo>
                  <a:cubicBezTo>
                    <a:pt x="27163" y="6605"/>
                    <a:pt x="26707" y="6833"/>
                    <a:pt x="26844" y="7153"/>
                  </a:cubicBezTo>
                  <a:cubicBezTo>
                    <a:pt x="26889" y="7335"/>
                    <a:pt x="27072" y="7404"/>
                    <a:pt x="27232" y="7495"/>
                  </a:cubicBezTo>
                  <a:cubicBezTo>
                    <a:pt x="28099" y="7975"/>
                    <a:pt x="28282" y="9139"/>
                    <a:pt x="28145" y="10120"/>
                  </a:cubicBezTo>
                  <a:cubicBezTo>
                    <a:pt x="28008" y="11079"/>
                    <a:pt x="27620" y="12037"/>
                    <a:pt x="27734" y="13019"/>
                  </a:cubicBezTo>
                  <a:cubicBezTo>
                    <a:pt x="27939" y="14731"/>
                    <a:pt x="29628" y="15941"/>
                    <a:pt x="31340" y="16192"/>
                  </a:cubicBezTo>
                  <a:cubicBezTo>
                    <a:pt x="31629" y="16230"/>
                    <a:pt x="31921" y="16247"/>
                    <a:pt x="32214" y="16247"/>
                  </a:cubicBezTo>
                  <a:cubicBezTo>
                    <a:pt x="32801" y="16247"/>
                    <a:pt x="33394" y="16176"/>
                    <a:pt x="33988" y="16055"/>
                  </a:cubicBezTo>
                  <a:lnTo>
                    <a:pt x="33988" y="16055"/>
                  </a:lnTo>
                  <a:cubicBezTo>
                    <a:pt x="33965" y="16374"/>
                    <a:pt x="33965" y="16671"/>
                    <a:pt x="33942" y="16991"/>
                  </a:cubicBezTo>
                  <a:cubicBezTo>
                    <a:pt x="33897" y="17698"/>
                    <a:pt x="33805" y="18428"/>
                    <a:pt x="33714" y="19136"/>
                  </a:cubicBezTo>
                  <a:cubicBezTo>
                    <a:pt x="33691" y="19273"/>
                    <a:pt x="33668" y="19410"/>
                    <a:pt x="33645" y="19547"/>
                  </a:cubicBezTo>
                  <a:cubicBezTo>
                    <a:pt x="34330" y="20251"/>
                    <a:pt x="35317" y="20603"/>
                    <a:pt x="36303" y="20603"/>
                  </a:cubicBezTo>
                  <a:cubicBezTo>
                    <a:pt x="36468" y="20603"/>
                    <a:pt x="36632" y="20594"/>
                    <a:pt x="36795" y="20574"/>
                  </a:cubicBezTo>
                  <a:cubicBezTo>
                    <a:pt x="38119" y="20414"/>
                    <a:pt x="39283" y="19730"/>
                    <a:pt x="40265" y="18839"/>
                  </a:cubicBezTo>
                  <a:cubicBezTo>
                    <a:pt x="40721" y="18428"/>
                    <a:pt x="41155" y="17949"/>
                    <a:pt x="41429" y="17424"/>
                  </a:cubicBezTo>
                  <a:cubicBezTo>
                    <a:pt x="41406" y="17287"/>
                    <a:pt x="41360" y="17150"/>
                    <a:pt x="41315" y="17013"/>
                  </a:cubicBezTo>
                  <a:cubicBezTo>
                    <a:pt x="41109" y="16899"/>
                    <a:pt x="40904" y="16785"/>
                    <a:pt x="40698" y="16625"/>
                  </a:cubicBezTo>
                  <a:cubicBezTo>
                    <a:pt x="39124" y="15507"/>
                    <a:pt x="38393" y="13316"/>
                    <a:pt x="38964" y="11444"/>
                  </a:cubicBezTo>
                  <a:cubicBezTo>
                    <a:pt x="38987" y="11375"/>
                    <a:pt x="39009" y="11284"/>
                    <a:pt x="39032" y="11216"/>
                  </a:cubicBezTo>
                  <a:cubicBezTo>
                    <a:pt x="39968" y="11193"/>
                    <a:pt x="40950" y="10987"/>
                    <a:pt x="41657" y="10394"/>
                  </a:cubicBezTo>
                  <a:cubicBezTo>
                    <a:pt x="42388" y="9801"/>
                    <a:pt x="42753" y="8728"/>
                    <a:pt x="42319" y="7906"/>
                  </a:cubicBezTo>
                  <a:cubicBezTo>
                    <a:pt x="42052" y="7361"/>
                    <a:pt x="41456" y="7087"/>
                    <a:pt x="40858" y="7087"/>
                  </a:cubicBezTo>
                  <a:cubicBezTo>
                    <a:pt x="40280" y="7087"/>
                    <a:pt x="39701" y="7344"/>
                    <a:pt x="39420" y="7860"/>
                  </a:cubicBezTo>
                  <a:cubicBezTo>
                    <a:pt x="38119" y="7450"/>
                    <a:pt x="37343" y="6377"/>
                    <a:pt x="37069" y="5327"/>
                  </a:cubicBezTo>
                  <a:cubicBezTo>
                    <a:pt x="36795" y="4254"/>
                    <a:pt x="36841" y="3136"/>
                    <a:pt x="36407" y="2131"/>
                  </a:cubicBezTo>
                  <a:cubicBezTo>
                    <a:pt x="35882" y="944"/>
                    <a:pt x="34673" y="100"/>
                    <a:pt x="33372" y="9"/>
                  </a:cubicBezTo>
                  <a:cubicBezTo>
                    <a:pt x="33292" y="3"/>
                    <a:pt x="33212" y="0"/>
                    <a:pt x="33132" y="0"/>
                  </a:cubicBezTo>
                  <a:close/>
                  <a:moveTo>
                    <a:pt x="4825" y="10755"/>
                  </a:moveTo>
                  <a:cubicBezTo>
                    <a:pt x="4747" y="10755"/>
                    <a:pt x="4674" y="10811"/>
                    <a:pt x="4635" y="10851"/>
                  </a:cubicBezTo>
                  <a:cubicBezTo>
                    <a:pt x="4406" y="11124"/>
                    <a:pt x="4361" y="11512"/>
                    <a:pt x="4338" y="11855"/>
                  </a:cubicBezTo>
                  <a:lnTo>
                    <a:pt x="4338" y="11878"/>
                  </a:lnTo>
                  <a:cubicBezTo>
                    <a:pt x="4315" y="12517"/>
                    <a:pt x="4292" y="13179"/>
                    <a:pt x="4315" y="13841"/>
                  </a:cubicBezTo>
                  <a:cubicBezTo>
                    <a:pt x="2900" y="15689"/>
                    <a:pt x="1462" y="17515"/>
                    <a:pt x="1" y="19319"/>
                  </a:cubicBezTo>
                  <a:cubicBezTo>
                    <a:pt x="275" y="19935"/>
                    <a:pt x="549" y="20551"/>
                    <a:pt x="800" y="21168"/>
                  </a:cubicBezTo>
                  <a:cubicBezTo>
                    <a:pt x="2010" y="20643"/>
                    <a:pt x="3242" y="20140"/>
                    <a:pt x="4452" y="19638"/>
                  </a:cubicBezTo>
                  <a:cubicBezTo>
                    <a:pt x="4269" y="19068"/>
                    <a:pt x="4110" y="18520"/>
                    <a:pt x="4041" y="17949"/>
                  </a:cubicBezTo>
                  <a:cubicBezTo>
                    <a:pt x="3973" y="17333"/>
                    <a:pt x="4041" y="16694"/>
                    <a:pt x="4315" y="16146"/>
                  </a:cubicBezTo>
                  <a:cubicBezTo>
                    <a:pt x="4657" y="15461"/>
                    <a:pt x="5319" y="14913"/>
                    <a:pt x="5433" y="14160"/>
                  </a:cubicBezTo>
                  <a:cubicBezTo>
                    <a:pt x="5479" y="13863"/>
                    <a:pt x="5433" y="13544"/>
                    <a:pt x="5365" y="13247"/>
                  </a:cubicBezTo>
                  <a:cubicBezTo>
                    <a:pt x="5342" y="13065"/>
                    <a:pt x="5296" y="12859"/>
                    <a:pt x="5274" y="12677"/>
                  </a:cubicBezTo>
                  <a:cubicBezTo>
                    <a:pt x="5182" y="12197"/>
                    <a:pt x="5114" y="11718"/>
                    <a:pt x="5023" y="11239"/>
                  </a:cubicBezTo>
                  <a:cubicBezTo>
                    <a:pt x="5000" y="11147"/>
                    <a:pt x="5000" y="11056"/>
                    <a:pt x="4977" y="10987"/>
                  </a:cubicBezTo>
                  <a:cubicBezTo>
                    <a:pt x="4954" y="10896"/>
                    <a:pt x="4931" y="10805"/>
                    <a:pt x="4863" y="10759"/>
                  </a:cubicBezTo>
                  <a:cubicBezTo>
                    <a:pt x="4850" y="10756"/>
                    <a:pt x="4838" y="10755"/>
                    <a:pt x="4825" y="10755"/>
                  </a:cubicBezTo>
                  <a:close/>
                  <a:moveTo>
                    <a:pt x="81191" y="53739"/>
                  </a:moveTo>
                  <a:lnTo>
                    <a:pt x="81191" y="53739"/>
                  </a:lnTo>
                  <a:cubicBezTo>
                    <a:pt x="80255" y="53899"/>
                    <a:pt x="79319" y="54059"/>
                    <a:pt x="78246" y="54196"/>
                  </a:cubicBezTo>
                  <a:cubicBezTo>
                    <a:pt x="78360" y="54858"/>
                    <a:pt x="78429" y="55520"/>
                    <a:pt x="78315" y="56159"/>
                  </a:cubicBezTo>
                  <a:cubicBezTo>
                    <a:pt x="78246" y="56615"/>
                    <a:pt x="78064" y="57026"/>
                    <a:pt x="77927" y="57437"/>
                  </a:cubicBezTo>
                  <a:cubicBezTo>
                    <a:pt x="77539" y="58487"/>
                    <a:pt x="77265" y="59582"/>
                    <a:pt x="77059" y="60678"/>
                  </a:cubicBezTo>
                  <a:cubicBezTo>
                    <a:pt x="77036" y="60838"/>
                    <a:pt x="77059" y="61043"/>
                    <a:pt x="77196" y="61089"/>
                  </a:cubicBezTo>
                  <a:cubicBezTo>
                    <a:pt x="77208" y="61091"/>
                    <a:pt x="77220" y="61092"/>
                    <a:pt x="77232" y="61092"/>
                  </a:cubicBezTo>
                  <a:cubicBezTo>
                    <a:pt x="77329" y="61092"/>
                    <a:pt x="77409" y="61011"/>
                    <a:pt x="77470" y="60929"/>
                  </a:cubicBezTo>
                  <a:cubicBezTo>
                    <a:pt x="77972" y="60290"/>
                    <a:pt x="78086" y="59423"/>
                    <a:pt x="78611" y="58829"/>
                  </a:cubicBezTo>
                  <a:cubicBezTo>
                    <a:pt x="78634" y="58784"/>
                    <a:pt x="78703" y="58715"/>
                    <a:pt x="78748" y="58715"/>
                  </a:cubicBezTo>
                  <a:cubicBezTo>
                    <a:pt x="78763" y="58710"/>
                    <a:pt x="78777" y="58708"/>
                    <a:pt x="78792" y="58708"/>
                  </a:cubicBezTo>
                  <a:cubicBezTo>
                    <a:pt x="78909" y="58708"/>
                    <a:pt x="79004" y="58864"/>
                    <a:pt x="79045" y="58966"/>
                  </a:cubicBezTo>
                  <a:cubicBezTo>
                    <a:pt x="79479" y="60062"/>
                    <a:pt x="79684" y="61226"/>
                    <a:pt x="79912" y="62367"/>
                  </a:cubicBezTo>
                  <a:cubicBezTo>
                    <a:pt x="79933" y="62450"/>
                    <a:pt x="79992" y="62553"/>
                    <a:pt x="80071" y="62553"/>
                  </a:cubicBezTo>
                  <a:cubicBezTo>
                    <a:pt x="80079" y="62553"/>
                    <a:pt x="80087" y="62552"/>
                    <a:pt x="80095" y="62550"/>
                  </a:cubicBezTo>
                  <a:cubicBezTo>
                    <a:pt x="80118" y="62527"/>
                    <a:pt x="80141" y="62504"/>
                    <a:pt x="80163" y="62481"/>
                  </a:cubicBezTo>
                  <a:cubicBezTo>
                    <a:pt x="80346" y="62230"/>
                    <a:pt x="80346" y="61888"/>
                    <a:pt x="80323" y="61568"/>
                  </a:cubicBezTo>
                  <a:cubicBezTo>
                    <a:pt x="80323" y="61020"/>
                    <a:pt x="80369" y="60473"/>
                    <a:pt x="80483" y="59948"/>
                  </a:cubicBezTo>
                  <a:cubicBezTo>
                    <a:pt x="80483" y="59879"/>
                    <a:pt x="80529" y="59788"/>
                    <a:pt x="80597" y="59788"/>
                  </a:cubicBezTo>
                  <a:cubicBezTo>
                    <a:pt x="80666" y="59788"/>
                    <a:pt x="80688" y="59834"/>
                    <a:pt x="80711" y="59879"/>
                  </a:cubicBezTo>
                  <a:cubicBezTo>
                    <a:pt x="80985" y="60336"/>
                    <a:pt x="81168" y="60838"/>
                    <a:pt x="81282" y="61363"/>
                  </a:cubicBezTo>
                  <a:cubicBezTo>
                    <a:pt x="81373" y="61751"/>
                    <a:pt x="81442" y="62162"/>
                    <a:pt x="81624" y="62504"/>
                  </a:cubicBezTo>
                  <a:cubicBezTo>
                    <a:pt x="81686" y="62586"/>
                    <a:pt x="81765" y="62667"/>
                    <a:pt x="81846" y="62667"/>
                  </a:cubicBezTo>
                  <a:cubicBezTo>
                    <a:pt x="81856" y="62667"/>
                    <a:pt x="81866" y="62666"/>
                    <a:pt x="81875" y="62664"/>
                  </a:cubicBezTo>
                  <a:cubicBezTo>
                    <a:pt x="81967" y="62641"/>
                    <a:pt x="81989" y="62527"/>
                    <a:pt x="82012" y="62436"/>
                  </a:cubicBezTo>
                  <a:cubicBezTo>
                    <a:pt x="82104" y="61796"/>
                    <a:pt x="82058" y="61157"/>
                    <a:pt x="81921" y="60564"/>
                  </a:cubicBezTo>
                  <a:cubicBezTo>
                    <a:pt x="81853" y="60313"/>
                    <a:pt x="81807" y="60062"/>
                    <a:pt x="81944" y="59856"/>
                  </a:cubicBezTo>
                  <a:cubicBezTo>
                    <a:pt x="82332" y="60473"/>
                    <a:pt x="82720" y="61066"/>
                    <a:pt x="83108" y="61682"/>
                  </a:cubicBezTo>
                  <a:cubicBezTo>
                    <a:pt x="83199" y="61796"/>
                    <a:pt x="83291" y="61933"/>
                    <a:pt x="83450" y="61933"/>
                  </a:cubicBezTo>
                  <a:cubicBezTo>
                    <a:pt x="83564" y="61933"/>
                    <a:pt x="83656" y="61796"/>
                    <a:pt x="83679" y="61682"/>
                  </a:cubicBezTo>
                  <a:cubicBezTo>
                    <a:pt x="83701" y="61545"/>
                    <a:pt x="83656" y="61431"/>
                    <a:pt x="83610" y="61317"/>
                  </a:cubicBezTo>
                  <a:cubicBezTo>
                    <a:pt x="83405" y="60632"/>
                    <a:pt x="83176" y="59925"/>
                    <a:pt x="82948" y="59240"/>
                  </a:cubicBezTo>
                  <a:cubicBezTo>
                    <a:pt x="82963" y="59239"/>
                    <a:pt x="82977" y="59238"/>
                    <a:pt x="82991" y="59238"/>
                  </a:cubicBezTo>
                  <a:cubicBezTo>
                    <a:pt x="83228" y="59238"/>
                    <a:pt x="83459" y="59410"/>
                    <a:pt x="83610" y="59582"/>
                  </a:cubicBezTo>
                  <a:cubicBezTo>
                    <a:pt x="83793" y="59788"/>
                    <a:pt x="83930" y="60016"/>
                    <a:pt x="84135" y="60153"/>
                  </a:cubicBezTo>
                  <a:cubicBezTo>
                    <a:pt x="84158" y="60176"/>
                    <a:pt x="84204" y="60199"/>
                    <a:pt x="84249" y="60199"/>
                  </a:cubicBezTo>
                  <a:cubicBezTo>
                    <a:pt x="84386" y="60199"/>
                    <a:pt x="84386" y="59993"/>
                    <a:pt x="84340" y="59856"/>
                  </a:cubicBezTo>
                  <a:cubicBezTo>
                    <a:pt x="83838" y="58418"/>
                    <a:pt x="82925" y="57117"/>
                    <a:pt x="81716" y="56181"/>
                  </a:cubicBezTo>
                  <a:cubicBezTo>
                    <a:pt x="81510" y="55999"/>
                    <a:pt x="81282" y="55839"/>
                    <a:pt x="81213" y="55588"/>
                  </a:cubicBezTo>
                  <a:cubicBezTo>
                    <a:pt x="81168" y="55451"/>
                    <a:pt x="81168" y="55314"/>
                    <a:pt x="81168" y="55177"/>
                  </a:cubicBezTo>
                  <a:cubicBezTo>
                    <a:pt x="81168" y="54698"/>
                    <a:pt x="81168" y="54219"/>
                    <a:pt x="81191" y="537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6"/>
            <p:cNvSpPr/>
            <p:nvPr/>
          </p:nvSpPr>
          <p:spPr>
            <a:xfrm>
              <a:off x="6157512" y="1602079"/>
              <a:ext cx="470591" cy="337555"/>
            </a:xfrm>
            <a:custGeom>
              <a:avLst/>
              <a:gdLst/>
              <a:ahLst/>
              <a:cxnLst/>
              <a:rect l="l" t="t" r="r" b="b"/>
              <a:pathLst>
                <a:path w="17439" h="12509" extrusionOk="0">
                  <a:moveTo>
                    <a:pt x="2169" y="1"/>
                  </a:moveTo>
                  <a:cubicBezTo>
                    <a:pt x="1484" y="777"/>
                    <a:pt x="799" y="1553"/>
                    <a:pt x="114" y="2329"/>
                  </a:cubicBezTo>
                  <a:cubicBezTo>
                    <a:pt x="69" y="2374"/>
                    <a:pt x="0" y="2443"/>
                    <a:pt x="23" y="2511"/>
                  </a:cubicBezTo>
                  <a:cubicBezTo>
                    <a:pt x="23" y="2580"/>
                    <a:pt x="69" y="2625"/>
                    <a:pt x="114" y="2648"/>
                  </a:cubicBezTo>
                  <a:cubicBezTo>
                    <a:pt x="3721" y="5981"/>
                    <a:pt x="7350" y="9268"/>
                    <a:pt x="11002" y="12509"/>
                  </a:cubicBezTo>
                  <a:cubicBezTo>
                    <a:pt x="11710" y="11641"/>
                    <a:pt x="12417" y="10774"/>
                    <a:pt x="13102" y="9907"/>
                  </a:cubicBezTo>
                  <a:cubicBezTo>
                    <a:pt x="14563" y="8103"/>
                    <a:pt x="16001" y="6277"/>
                    <a:pt x="17416" y="4429"/>
                  </a:cubicBezTo>
                  <a:cubicBezTo>
                    <a:pt x="17393" y="3767"/>
                    <a:pt x="17416" y="3105"/>
                    <a:pt x="17439" y="2466"/>
                  </a:cubicBezTo>
                  <a:lnTo>
                    <a:pt x="17439" y="2466"/>
                  </a:lnTo>
                  <a:cubicBezTo>
                    <a:pt x="17142" y="2717"/>
                    <a:pt x="16822" y="2991"/>
                    <a:pt x="16480" y="3242"/>
                  </a:cubicBezTo>
                  <a:cubicBezTo>
                    <a:pt x="14974" y="5844"/>
                    <a:pt x="13033" y="8172"/>
                    <a:pt x="11093" y="10500"/>
                  </a:cubicBezTo>
                  <a:cubicBezTo>
                    <a:pt x="7921" y="7784"/>
                    <a:pt x="4748" y="5045"/>
                    <a:pt x="1575" y="2329"/>
                  </a:cubicBezTo>
                  <a:cubicBezTo>
                    <a:pt x="1986" y="1827"/>
                    <a:pt x="2397" y="1302"/>
                    <a:pt x="2808" y="777"/>
                  </a:cubicBezTo>
                  <a:cubicBezTo>
                    <a:pt x="2602" y="526"/>
                    <a:pt x="2374" y="274"/>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6"/>
            <p:cNvSpPr/>
            <p:nvPr/>
          </p:nvSpPr>
          <p:spPr>
            <a:xfrm>
              <a:off x="6646302" y="1481178"/>
              <a:ext cx="158321" cy="207596"/>
            </a:xfrm>
            <a:custGeom>
              <a:avLst/>
              <a:gdLst/>
              <a:ahLst/>
              <a:cxnLst/>
              <a:rect l="l" t="t" r="r" b="b"/>
              <a:pathLst>
                <a:path w="5867" h="7693" extrusionOk="0">
                  <a:moveTo>
                    <a:pt x="5250" y="0"/>
                  </a:moveTo>
                  <a:cubicBezTo>
                    <a:pt x="3630" y="2192"/>
                    <a:pt x="1895" y="4269"/>
                    <a:pt x="46" y="6255"/>
                  </a:cubicBezTo>
                  <a:lnTo>
                    <a:pt x="1" y="6255"/>
                  </a:lnTo>
                  <a:cubicBezTo>
                    <a:pt x="92" y="6734"/>
                    <a:pt x="160" y="7213"/>
                    <a:pt x="252" y="7693"/>
                  </a:cubicBezTo>
                  <a:cubicBezTo>
                    <a:pt x="2123" y="5273"/>
                    <a:pt x="3995" y="2876"/>
                    <a:pt x="5867" y="457"/>
                  </a:cubicBezTo>
                  <a:cubicBezTo>
                    <a:pt x="5661" y="297"/>
                    <a:pt x="5456" y="16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6"/>
            <p:cNvSpPr/>
            <p:nvPr/>
          </p:nvSpPr>
          <p:spPr>
            <a:xfrm>
              <a:off x="6590255" y="1304399"/>
              <a:ext cx="134304" cy="123834"/>
            </a:xfrm>
            <a:custGeom>
              <a:avLst/>
              <a:gdLst/>
              <a:ahLst/>
              <a:cxnLst/>
              <a:rect l="l" t="t" r="r" b="b"/>
              <a:pathLst>
                <a:path w="4977" h="4589" extrusionOk="0">
                  <a:moveTo>
                    <a:pt x="1028" y="1"/>
                  </a:moveTo>
                  <a:cubicBezTo>
                    <a:pt x="936" y="1"/>
                    <a:pt x="868" y="46"/>
                    <a:pt x="799" y="92"/>
                  </a:cubicBezTo>
                  <a:cubicBezTo>
                    <a:pt x="685" y="160"/>
                    <a:pt x="548" y="274"/>
                    <a:pt x="434" y="389"/>
                  </a:cubicBezTo>
                  <a:cubicBezTo>
                    <a:pt x="274" y="548"/>
                    <a:pt x="137" y="731"/>
                    <a:pt x="0" y="914"/>
                  </a:cubicBezTo>
                  <a:cubicBezTo>
                    <a:pt x="1187" y="2260"/>
                    <a:pt x="2511" y="3493"/>
                    <a:pt x="3972" y="4543"/>
                  </a:cubicBezTo>
                  <a:cubicBezTo>
                    <a:pt x="4018" y="4566"/>
                    <a:pt x="4041" y="4588"/>
                    <a:pt x="4086" y="4588"/>
                  </a:cubicBezTo>
                  <a:cubicBezTo>
                    <a:pt x="4132" y="4588"/>
                    <a:pt x="4177" y="4566"/>
                    <a:pt x="4223" y="4543"/>
                  </a:cubicBezTo>
                  <a:cubicBezTo>
                    <a:pt x="4360" y="4429"/>
                    <a:pt x="4497" y="4315"/>
                    <a:pt x="4634" y="4200"/>
                  </a:cubicBezTo>
                  <a:cubicBezTo>
                    <a:pt x="4702" y="4109"/>
                    <a:pt x="4794" y="4041"/>
                    <a:pt x="4862" y="3972"/>
                  </a:cubicBezTo>
                  <a:cubicBezTo>
                    <a:pt x="4908" y="3904"/>
                    <a:pt x="4976" y="3835"/>
                    <a:pt x="4976" y="3767"/>
                  </a:cubicBezTo>
                  <a:cubicBezTo>
                    <a:pt x="4976" y="3675"/>
                    <a:pt x="4908" y="3607"/>
                    <a:pt x="4839" y="3538"/>
                  </a:cubicBezTo>
                  <a:cubicBezTo>
                    <a:pt x="3630" y="2397"/>
                    <a:pt x="2443" y="1256"/>
                    <a:pt x="1233" y="138"/>
                  </a:cubicBezTo>
                  <a:cubicBezTo>
                    <a:pt x="1165" y="69"/>
                    <a:pt x="1096" y="1"/>
                    <a:pt x="1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6"/>
            <p:cNvSpPr/>
            <p:nvPr/>
          </p:nvSpPr>
          <p:spPr>
            <a:xfrm>
              <a:off x="6200014" y="1623019"/>
              <a:ext cx="402238" cy="262429"/>
            </a:xfrm>
            <a:custGeom>
              <a:avLst/>
              <a:gdLst/>
              <a:ahLst/>
              <a:cxnLst/>
              <a:rect l="l" t="t" r="r" b="b"/>
              <a:pathLst>
                <a:path w="14906" h="9725" extrusionOk="0">
                  <a:moveTo>
                    <a:pt x="1233" y="1"/>
                  </a:moveTo>
                  <a:cubicBezTo>
                    <a:pt x="822" y="526"/>
                    <a:pt x="411" y="1051"/>
                    <a:pt x="0" y="1553"/>
                  </a:cubicBezTo>
                  <a:cubicBezTo>
                    <a:pt x="3173" y="4269"/>
                    <a:pt x="6346" y="7008"/>
                    <a:pt x="9518" y="9724"/>
                  </a:cubicBezTo>
                  <a:cubicBezTo>
                    <a:pt x="11458" y="7396"/>
                    <a:pt x="13399" y="5068"/>
                    <a:pt x="14905" y="2466"/>
                  </a:cubicBezTo>
                  <a:lnTo>
                    <a:pt x="14905" y="2466"/>
                  </a:lnTo>
                  <a:cubicBezTo>
                    <a:pt x="12896" y="4063"/>
                    <a:pt x="10682" y="5433"/>
                    <a:pt x="8354" y="6506"/>
                  </a:cubicBezTo>
                  <a:cubicBezTo>
                    <a:pt x="8172" y="6597"/>
                    <a:pt x="7989" y="6666"/>
                    <a:pt x="7806" y="6666"/>
                  </a:cubicBezTo>
                  <a:cubicBezTo>
                    <a:pt x="7624" y="6643"/>
                    <a:pt x="7464" y="6529"/>
                    <a:pt x="7304" y="6414"/>
                  </a:cubicBezTo>
                  <a:cubicBezTo>
                    <a:pt x="4908" y="4703"/>
                    <a:pt x="3082" y="2352"/>
                    <a:pt x="1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6"/>
            <p:cNvSpPr/>
            <p:nvPr/>
          </p:nvSpPr>
          <p:spPr>
            <a:xfrm>
              <a:off x="6147404" y="1253290"/>
              <a:ext cx="640597" cy="548200"/>
            </a:xfrm>
            <a:custGeom>
              <a:avLst/>
              <a:gdLst/>
              <a:ahLst/>
              <a:cxnLst/>
              <a:rect l="l" t="t" r="r" b="b"/>
              <a:pathLst>
                <a:path w="23739" h="20315" extrusionOk="0">
                  <a:moveTo>
                    <a:pt x="14585" y="0"/>
                  </a:moveTo>
                  <a:cubicBezTo>
                    <a:pt x="11162" y="4953"/>
                    <a:pt x="5866" y="8582"/>
                    <a:pt x="0" y="10020"/>
                  </a:cubicBezTo>
                  <a:cubicBezTo>
                    <a:pt x="913" y="10911"/>
                    <a:pt x="1735" y="11892"/>
                    <a:pt x="2534" y="12874"/>
                  </a:cubicBezTo>
                  <a:cubicBezTo>
                    <a:pt x="2739" y="13147"/>
                    <a:pt x="2967" y="13399"/>
                    <a:pt x="3173" y="13650"/>
                  </a:cubicBezTo>
                  <a:cubicBezTo>
                    <a:pt x="5022" y="16001"/>
                    <a:pt x="6848" y="18352"/>
                    <a:pt x="9244" y="20063"/>
                  </a:cubicBezTo>
                  <a:cubicBezTo>
                    <a:pt x="9404" y="20178"/>
                    <a:pt x="9564" y="20292"/>
                    <a:pt x="9746" y="20315"/>
                  </a:cubicBezTo>
                  <a:cubicBezTo>
                    <a:pt x="9929" y="20315"/>
                    <a:pt x="10112" y="20246"/>
                    <a:pt x="10294" y="20155"/>
                  </a:cubicBezTo>
                  <a:cubicBezTo>
                    <a:pt x="12622" y="19082"/>
                    <a:pt x="14836" y="17712"/>
                    <a:pt x="16845" y="16115"/>
                  </a:cubicBezTo>
                  <a:cubicBezTo>
                    <a:pt x="17187" y="15864"/>
                    <a:pt x="17507" y="15613"/>
                    <a:pt x="17804" y="15339"/>
                  </a:cubicBezTo>
                  <a:lnTo>
                    <a:pt x="17804" y="15316"/>
                  </a:lnTo>
                  <a:cubicBezTo>
                    <a:pt x="17827" y="14973"/>
                    <a:pt x="17872" y="14585"/>
                    <a:pt x="18101" y="14312"/>
                  </a:cubicBezTo>
                  <a:cubicBezTo>
                    <a:pt x="18140" y="14272"/>
                    <a:pt x="18213" y="14216"/>
                    <a:pt x="18291" y="14216"/>
                  </a:cubicBezTo>
                  <a:cubicBezTo>
                    <a:pt x="18304" y="14216"/>
                    <a:pt x="18316" y="14217"/>
                    <a:pt x="18329" y="14220"/>
                  </a:cubicBezTo>
                  <a:cubicBezTo>
                    <a:pt x="18397" y="14266"/>
                    <a:pt x="18420" y="14357"/>
                    <a:pt x="18443" y="14448"/>
                  </a:cubicBezTo>
                  <a:cubicBezTo>
                    <a:pt x="18466" y="14517"/>
                    <a:pt x="18466" y="14608"/>
                    <a:pt x="18489" y="14700"/>
                  </a:cubicBezTo>
                  <a:lnTo>
                    <a:pt x="18534" y="14700"/>
                  </a:lnTo>
                  <a:cubicBezTo>
                    <a:pt x="20383" y="12714"/>
                    <a:pt x="22118" y="10637"/>
                    <a:pt x="23738" y="8445"/>
                  </a:cubicBezTo>
                  <a:cubicBezTo>
                    <a:pt x="22848" y="7647"/>
                    <a:pt x="21935" y="6870"/>
                    <a:pt x="21045" y="6094"/>
                  </a:cubicBezTo>
                  <a:cubicBezTo>
                    <a:pt x="20908" y="6209"/>
                    <a:pt x="20771" y="6323"/>
                    <a:pt x="20634" y="6437"/>
                  </a:cubicBezTo>
                  <a:cubicBezTo>
                    <a:pt x="20588" y="6460"/>
                    <a:pt x="20543" y="6482"/>
                    <a:pt x="20497" y="6482"/>
                  </a:cubicBezTo>
                  <a:cubicBezTo>
                    <a:pt x="20452" y="6482"/>
                    <a:pt x="20429" y="6460"/>
                    <a:pt x="20383" y="6437"/>
                  </a:cubicBezTo>
                  <a:cubicBezTo>
                    <a:pt x="18922" y="5387"/>
                    <a:pt x="17598" y="4154"/>
                    <a:pt x="16411" y="2808"/>
                  </a:cubicBezTo>
                  <a:cubicBezTo>
                    <a:pt x="16548" y="2625"/>
                    <a:pt x="16685" y="2442"/>
                    <a:pt x="16845" y="2283"/>
                  </a:cubicBezTo>
                  <a:cubicBezTo>
                    <a:pt x="16092" y="1529"/>
                    <a:pt x="15339" y="753"/>
                    <a:pt x="14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6"/>
            <p:cNvSpPr/>
            <p:nvPr/>
          </p:nvSpPr>
          <p:spPr>
            <a:xfrm>
              <a:off x="6821219" y="1816871"/>
              <a:ext cx="1562054" cy="2972506"/>
            </a:xfrm>
            <a:custGeom>
              <a:avLst/>
              <a:gdLst/>
              <a:ahLst/>
              <a:cxnLst/>
              <a:rect l="l" t="t" r="r" b="b"/>
              <a:pathLst>
                <a:path w="57886" h="110154" extrusionOk="0">
                  <a:moveTo>
                    <a:pt x="29925" y="0"/>
                  </a:moveTo>
                  <a:cubicBezTo>
                    <a:pt x="29651" y="525"/>
                    <a:pt x="29217" y="1004"/>
                    <a:pt x="28761" y="1415"/>
                  </a:cubicBezTo>
                  <a:cubicBezTo>
                    <a:pt x="27779" y="2306"/>
                    <a:pt x="26615" y="2990"/>
                    <a:pt x="25291" y="3150"/>
                  </a:cubicBezTo>
                  <a:cubicBezTo>
                    <a:pt x="25128" y="3170"/>
                    <a:pt x="24964" y="3179"/>
                    <a:pt x="24799" y="3179"/>
                  </a:cubicBezTo>
                  <a:cubicBezTo>
                    <a:pt x="23813" y="3179"/>
                    <a:pt x="22826" y="2827"/>
                    <a:pt x="22141" y="2123"/>
                  </a:cubicBezTo>
                  <a:cubicBezTo>
                    <a:pt x="21982" y="3127"/>
                    <a:pt x="21776" y="4154"/>
                    <a:pt x="21571" y="5159"/>
                  </a:cubicBezTo>
                  <a:cubicBezTo>
                    <a:pt x="19334" y="16731"/>
                    <a:pt x="18284" y="28692"/>
                    <a:pt x="20270" y="40310"/>
                  </a:cubicBezTo>
                  <a:cubicBezTo>
                    <a:pt x="18855" y="42387"/>
                    <a:pt x="17234" y="44372"/>
                    <a:pt x="15568" y="46358"/>
                  </a:cubicBezTo>
                  <a:cubicBezTo>
                    <a:pt x="13240" y="49075"/>
                    <a:pt x="10774" y="51745"/>
                    <a:pt x="8538" y="54575"/>
                  </a:cubicBezTo>
                  <a:cubicBezTo>
                    <a:pt x="4566" y="59551"/>
                    <a:pt x="1119" y="65258"/>
                    <a:pt x="435" y="71580"/>
                  </a:cubicBezTo>
                  <a:cubicBezTo>
                    <a:pt x="1" y="75689"/>
                    <a:pt x="777" y="79843"/>
                    <a:pt x="1736" y="83860"/>
                  </a:cubicBezTo>
                  <a:cubicBezTo>
                    <a:pt x="3904" y="92831"/>
                    <a:pt x="7077" y="101573"/>
                    <a:pt x="11208" y="109881"/>
                  </a:cubicBezTo>
                  <a:cubicBezTo>
                    <a:pt x="11459" y="109972"/>
                    <a:pt x="11710" y="110041"/>
                    <a:pt x="11961" y="110086"/>
                  </a:cubicBezTo>
                  <a:cubicBezTo>
                    <a:pt x="12228" y="110131"/>
                    <a:pt x="12499" y="110154"/>
                    <a:pt x="12772" y="110154"/>
                  </a:cubicBezTo>
                  <a:cubicBezTo>
                    <a:pt x="14022" y="110154"/>
                    <a:pt x="15310" y="109688"/>
                    <a:pt x="16321" y="108808"/>
                  </a:cubicBezTo>
                  <a:cubicBezTo>
                    <a:pt x="16435" y="108717"/>
                    <a:pt x="16549" y="108603"/>
                    <a:pt x="16663" y="108511"/>
                  </a:cubicBezTo>
                  <a:cubicBezTo>
                    <a:pt x="13856" y="100842"/>
                    <a:pt x="16116" y="92009"/>
                    <a:pt x="13125" y="84431"/>
                  </a:cubicBezTo>
                  <a:cubicBezTo>
                    <a:pt x="12852" y="83723"/>
                    <a:pt x="12532" y="83038"/>
                    <a:pt x="12486" y="82285"/>
                  </a:cubicBezTo>
                  <a:cubicBezTo>
                    <a:pt x="12464" y="81509"/>
                    <a:pt x="12737" y="80733"/>
                    <a:pt x="13103" y="80026"/>
                  </a:cubicBezTo>
                  <a:cubicBezTo>
                    <a:pt x="14244" y="77720"/>
                    <a:pt x="16070" y="75803"/>
                    <a:pt x="17942" y="74045"/>
                  </a:cubicBezTo>
                  <a:cubicBezTo>
                    <a:pt x="19174" y="72881"/>
                    <a:pt x="20452" y="71786"/>
                    <a:pt x="21731" y="70667"/>
                  </a:cubicBezTo>
                  <a:cubicBezTo>
                    <a:pt x="22141" y="74570"/>
                    <a:pt x="23009" y="78496"/>
                    <a:pt x="25816" y="81121"/>
                  </a:cubicBezTo>
                  <a:cubicBezTo>
                    <a:pt x="27117" y="82308"/>
                    <a:pt x="28715" y="83107"/>
                    <a:pt x="30336" y="83860"/>
                  </a:cubicBezTo>
                  <a:cubicBezTo>
                    <a:pt x="38621" y="87672"/>
                    <a:pt x="47523" y="90183"/>
                    <a:pt x="56585" y="91324"/>
                  </a:cubicBezTo>
                  <a:cubicBezTo>
                    <a:pt x="56653" y="91233"/>
                    <a:pt x="56722" y="91141"/>
                    <a:pt x="56767" y="91050"/>
                  </a:cubicBezTo>
                  <a:cubicBezTo>
                    <a:pt x="57407" y="90069"/>
                    <a:pt x="57795" y="88927"/>
                    <a:pt x="57863" y="87786"/>
                  </a:cubicBezTo>
                  <a:cubicBezTo>
                    <a:pt x="57886" y="87581"/>
                    <a:pt x="57886" y="87375"/>
                    <a:pt x="57863" y="87170"/>
                  </a:cubicBezTo>
                  <a:cubicBezTo>
                    <a:pt x="52910" y="85504"/>
                    <a:pt x="48801" y="82194"/>
                    <a:pt x="44145" y="80071"/>
                  </a:cubicBezTo>
                  <a:cubicBezTo>
                    <a:pt x="42182" y="79181"/>
                    <a:pt x="40105" y="78519"/>
                    <a:pt x="38256" y="77423"/>
                  </a:cubicBezTo>
                  <a:cubicBezTo>
                    <a:pt x="37822" y="77150"/>
                    <a:pt x="37389" y="76853"/>
                    <a:pt x="37183" y="76396"/>
                  </a:cubicBezTo>
                  <a:cubicBezTo>
                    <a:pt x="37024" y="76008"/>
                    <a:pt x="37046" y="75552"/>
                    <a:pt x="37115" y="75118"/>
                  </a:cubicBezTo>
                  <a:cubicBezTo>
                    <a:pt x="37868" y="68453"/>
                    <a:pt x="40607" y="62108"/>
                    <a:pt x="41429" y="55466"/>
                  </a:cubicBezTo>
                  <a:lnTo>
                    <a:pt x="41429" y="55466"/>
                  </a:lnTo>
                  <a:cubicBezTo>
                    <a:pt x="41109" y="55580"/>
                    <a:pt x="40790" y="55694"/>
                    <a:pt x="40470" y="55808"/>
                  </a:cubicBezTo>
                  <a:cubicBezTo>
                    <a:pt x="35974" y="50855"/>
                    <a:pt x="32801" y="44829"/>
                    <a:pt x="31112" y="38461"/>
                  </a:cubicBezTo>
                  <a:cubicBezTo>
                    <a:pt x="29879" y="33759"/>
                    <a:pt x="29468" y="28874"/>
                    <a:pt x="29948" y="24058"/>
                  </a:cubicBezTo>
                  <a:cubicBezTo>
                    <a:pt x="30290" y="20429"/>
                    <a:pt x="31135" y="16868"/>
                    <a:pt x="31409" y="13262"/>
                  </a:cubicBezTo>
                  <a:cubicBezTo>
                    <a:pt x="31751" y="8788"/>
                    <a:pt x="31249" y="4269"/>
                    <a:pt x="29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96" name="Google Shape;1696;p66"/>
            <p:cNvSpPr/>
            <p:nvPr/>
          </p:nvSpPr>
          <p:spPr>
            <a:xfrm>
              <a:off x="6985693" y="4185777"/>
              <a:ext cx="1513400" cy="817052"/>
            </a:xfrm>
            <a:custGeom>
              <a:avLst/>
              <a:gdLst/>
              <a:ahLst/>
              <a:cxnLst/>
              <a:rect l="l" t="t" r="r" b="b"/>
              <a:pathLst>
                <a:path w="56083" h="30278" extrusionOk="0">
                  <a:moveTo>
                    <a:pt x="51768" y="0"/>
                  </a:moveTo>
                  <a:cubicBezTo>
                    <a:pt x="51700" y="1141"/>
                    <a:pt x="51312" y="2283"/>
                    <a:pt x="50672" y="3264"/>
                  </a:cubicBezTo>
                  <a:cubicBezTo>
                    <a:pt x="50992" y="3470"/>
                    <a:pt x="51266" y="3789"/>
                    <a:pt x="51426" y="4132"/>
                  </a:cubicBezTo>
                  <a:cubicBezTo>
                    <a:pt x="51654" y="4679"/>
                    <a:pt x="51700" y="5273"/>
                    <a:pt x="51677" y="5843"/>
                  </a:cubicBezTo>
                  <a:cubicBezTo>
                    <a:pt x="51654" y="7373"/>
                    <a:pt x="51334" y="8993"/>
                    <a:pt x="52065" y="10340"/>
                  </a:cubicBezTo>
                  <a:cubicBezTo>
                    <a:pt x="52156" y="10523"/>
                    <a:pt x="52293" y="10682"/>
                    <a:pt x="52476" y="10751"/>
                  </a:cubicBezTo>
                  <a:cubicBezTo>
                    <a:pt x="52513" y="10760"/>
                    <a:pt x="52549" y="10764"/>
                    <a:pt x="52585" y="10764"/>
                  </a:cubicBezTo>
                  <a:cubicBezTo>
                    <a:pt x="52920" y="10764"/>
                    <a:pt x="53176" y="10398"/>
                    <a:pt x="53320" y="10089"/>
                  </a:cubicBezTo>
                  <a:cubicBezTo>
                    <a:pt x="54644" y="7304"/>
                    <a:pt x="55991" y="4405"/>
                    <a:pt x="56059" y="1324"/>
                  </a:cubicBezTo>
                  <a:cubicBezTo>
                    <a:pt x="56082" y="1187"/>
                    <a:pt x="56059" y="1027"/>
                    <a:pt x="55991" y="913"/>
                  </a:cubicBezTo>
                  <a:cubicBezTo>
                    <a:pt x="55899" y="799"/>
                    <a:pt x="55740" y="776"/>
                    <a:pt x="55580" y="753"/>
                  </a:cubicBezTo>
                  <a:cubicBezTo>
                    <a:pt x="54325" y="502"/>
                    <a:pt x="53046" y="251"/>
                    <a:pt x="51768" y="0"/>
                  </a:cubicBezTo>
                  <a:close/>
                  <a:moveTo>
                    <a:pt x="10226" y="21022"/>
                  </a:moveTo>
                  <a:cubicBezTo>
                    <a:pt x="9215" y="21902"/>
                    <a:pt x="7927" y="22368"/>
                    <a:pt x="6677" y="22368"/>
                  </a:cubicBezTo>
                  <a:cubicBezTo>
                    <a:pt x="6404" y="22368"/>
                    <a:pt x="6133" y="22345"/>
                    <a:pt x="5866" y="22300"/>
                  </a:cubicBezTo>
                  <a:lnTo>
                    <a:pt x="5866" y="22300"/>
                  </a:lnTo>
                  <a:cubicBezTo>
                    <a:pt x="5935" y="23282"/>
                    <a:pt x="5387" y="24241"/>
                    <a:pt x="4679" y="24948"/>
                  </a:cubicBezTo>
                  <a:cubicBezTo>
                    <a:pt x="3881" y="25747"/>
                    <a:pt x="2853" y="26295"/>
                    <a:pt x="1963" y="26980"/>
                  </a:cubicBezTo>
                  <a:cubicBezTo>
                    <a:pt x="1073" y="27664"/>
                    <a:pt x="229" y="28532"/>
                    <a:pt x="46" y="29650"/>
                  </a:cubicBezTo>
                  <a:cubicBezTo>
                    <a:pt x="0" y="29787"/>
                    <a:pt x="0" y="29947"/>
                    <a:pt x="69" y="30084"/>
                  </a:cubicBezTo>
                  <a:cubicBezTo>
                    <a:pt x="183" y="30221"/>
                    <a:pt x="388" y="30266"/>
                    <a:pt x="571" y="30266"/>
                  </a:cubicBezTo>
                  <a:cubicBezTo>
                    <a:pt x="692" y="30274"/>
                    <a:pt x="812" y="30278"/>
                    <a:pt x="933" y="30278"/>
                  </a:cubicBezTo>
                  <a:cubicBezTo>
                    <a:pt x="1885" y="30278"/>
                    <a:pt x="2832" y="30050"/>
                    <a:pt x="3744" y="29787"/>
                  </a:cubicBezTo>
                  <a:cubicBezTo>
                    <a:pt x="6163" y="29125"/>
                    <a:pt x="8514" y="28258"/>
                    <a:pt x="10774" y="27162"/>
                  </a:cubicBezTo>
                  <a:cubicBezTo>
                    <a:pt x="11253" y="26934"/>
                    <a:pt x="11778" y="26660"/>
                    <a:pt x="11961" y="26158"/>
                  </a:cubicBezTo>
                  <a:cubicBezTo>
                    <a:pt x="12166" y="25633"/>
                    <a:pt x="11938" y="25085"/>
                    <a:pt x="11732" y="24560"/>
                  </a:cubicBezTo>
                  <a:cubicBezTo>
                    <a:pt x="11230" y="23396"/>
                    <a:pt x="10728" y="22209"/>
                    <a:pt x="10226" y="21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6"/>
            <p:cNvSpPr/>
            <p:nvPr/>
          </p:nvSpPr>
          <p:spPr>
            <a:xfrm>
              <a:off x="7292431" y="1002707"/>
              <a:ext cx="1278091" cy="808525"/>
            </a:xfrm>
            <a:custGeom>
              <a:avLst/>
              <a:gdLst/>
              <a:ahLst/>
              <a:cxnLst/>
              <a:rect l="l" t="t" r="r" b="b"/>
              <a:pathLst>
                <a:path w="47363" h="29962" extrusionOk="0">
                  <a:moveTo>
                    <a:pt x="25764" y="0"/>
                  </a:moveTo>
                  <a:cubicBezTo>
                    <a:pt x="23996" y="0"/>
                    <a:pt x="22183" y="892"/>
                    <a:pt x="20931" y="2210"/>
                  </a:cubicBezTo>
                  <a:cubicBezTo>
                    <a:pt x="20315" y="2849"/>
                    <a:pt x="19767" y="3603"/>
                    <a:pt x="18945" y="3945"/>
                  </a:cubicBezTo>
                  <a:cubicBezTo>
                    <a:pt x="18502" y="4145"/>
                    <a:pt x="18021" y="4193"/>
                    <a:pt x="17528" y="4193"/>
                  </a:cubicBezTo>
                  <a:cubicBezTo>
                    <a:pt x="17057" y="4193"/>
                    <a:pt x="16575" y="4149"/>
                    <a:pt x="16106" y="4149"/>
                  </a:cubicBezTo>
                  <a:cubicBezTo>
                    <a:pt x="16055" y="4149"/>
                    <a:pt x="16005" y="4149"/>
                    <a:pt x="15955" y="4150"/>
                  </a:cubicBezTo>
                  <a:cubicBezTo>
                    <a:pt x="14563" y="4173"/>
                    <a:pt x="13170" y="4721"/>
                    <a:pt x="12121" y="5611"/>
                  </a:cubicBezTo>
                  <a:cubicBezTo>
                    <a:pt x="11048" y="6524"/>
                    <a:pt x="10272" y="7825"/>
                    <a:pt x="8993" y="8396"/>
                  </a:cubicBezTo>
                  <a:cubicBezTo>
                    <a:pt x="7624" y="9012"/>
                    <a:pt x="6026" y="8647"/>
                    <a:pt x="4543" y="8921"/>
                  </a:cubicBezTo>
                  <a:cubicBezTo>
                    <a:pt x="2945" y="9195"/>
                    <a:pt x="1507" y="10268"/>
                    <a:pt x="754" y="11706"/>
                  </a:cubicBezTo>
                  <a:cubicBezTo>
                    <a:pt x="114" y="12984"/>
                    <a:pt x="0" y="14559"/>
                    <a:pt x="480" y="15905"/>
                  </a:cubicBezTo>
                  <a:cubicBezTo>
                    <a:pt x="639" y="15380"/>
                    <a:pt x="822" y="14878"/>
                    <a:pt x="1096" y="14422"/>
                  </a:cubicBezTo>
                  <a:cubicBezTo>
                    <a:pt x="1739" y="13393"/>
                    <a:pt x="2944" y="12747"/>
                    <a:pt x="4166" y="12747"/>
                  </a:cubicBezTo>
                  <a:cubicBezTo>
                    <a:pt x="4246" y="12747"/>
                    <a:pt x="4326" y="12750"/>
                    <a:pt x="4406" y="12756"/>
                  </a:cubicBezTo>
                  <a:cubicBezTo>
                    <a:pt x="5707" y="12847"/>
                    <a:pt x="6916" y="13691"/>
                    <a:pt x="7441" y="14878"/>
                  </a:cubicBezTo>
                  <a:cubicBezTo>
                    <a:pt x="7875" y="15883"/>
                    <a:pt x="7829" y="17001"/>
                    <a:pt x="8103" y="18074"/>
                  </a:cubicBezTo>
                  <a:cubicBezTo>
                    <a:pt x="8377" y="19124"/>
                    <a:pt x="9153" y="20197"/>
                    <a:pt x="10454" y="20607"/>
                  </a:cubicBezTo>
                  <a:cubicBezTo>
                    <a:pt x="10735" y="20091"/>
                    <a:pt x="11314" y="19834"/>
                    <a:pt x="11892" y="19834"/>
                  </a:cubicBezTo>
                  <a:cubicBezTo>
                    <a:pt x="12490" y="19834"/>
                    <a:pt x="13086" y="20108"/>
                    <a:pt x="13353" y="20653"/>
                  </a:cubicBezTo>
                  <a:cubicBezTo>
                    <a:pt x="13787" y="21475"/>
                    <a:pt x="13422" y="22548"/>
                    <a:pt x="12691" y="23141"/>
                  </a:cubicBezTo>
                  <a:cubicBezTo>
                    <a:pt x="11984" y="23734"/>
                    <a:pt x="11002" y="23940"/>
                    <a:pt x="10066" y="23963"/>
                  </a:cubicBezTo>
                  <a:cubicBezTo>
                    <a:pt x="10043" y="24031"/>
                    <a:pt x="10021" y="24122"/>
                    <a:pt x="9998" y="24191"/>
                  </a:cubicBezTo>
                  <a:cubicBezTo>
                    <a:pt x="9884" y="26314"/>
                    <a:pt x="11732" y="28208"/>
                    <a:pt x="13787" y="28802"/>
                  </a:cubicBezTo>
                  <a:cubicBezTo>
                    <a:pt x="14572" y="29033"/>
                    <a:pt x="15378" y="29124"/>
                    <a:pt x="16191" y="29124"/>
                  </a:cubicBezTo>
                  <a:cubicBezTo>
                    <a:pt x="17626" y="29124"/>
                    <a:pt x="19085" y="28842"/>
                    <a:pt x="20497" y="28551"/>
                  </a:cubicBezTo>
                  <a:cubicBezTo>
                    <a:pt x="21990" y="28243"/>
                    <a:pt x="23534" y="27925"/>
                    <a:pt x="25053" y="27925"/>
                  </a:cubicBezTo>
                  <a:cubicBezTo>
                    <a:pt x="25787" y="27925"/>
                    <a:pt x="26516" y="27999"/>
                    <a:pt x="27231" y="28185"/>
                  </a:cubicBezTo>
                  <a:cubicBezTo>
                    <a:pt x="28692" y="28573"/>
                    <a:pt x="30016" y="29395"/>
                    <a:pt x="31499" y="29760"/>
                  </a:cubicBezTo>
                  <a:cubicBezTo>
                    <a:pt x="32035" y="29896"/>
                    <a:pt x="32586" y="29962"/>
                    <a:pt x="33139" y="29962"/>
                  </a:cubicBezTo>
                  <a:cubicBezTo>
                    <a:pt x="34542" y="29962"/>
                    <a:pt x="35952" y="29536"/>
                    <a:pt x="37114" y="28733"/>
                  </a:cubicBezTo>
                  <a:cubicBezTo>
                    <a:pt x="38735" y="27638"/>
                    <a:pt x="39830" y="25834"/>
                    <a:pt x="40104" y="23894"/>
                  </a:cubicBezTo>
                  <a:cubicBezTo>
                    <a:pt x="40218" y="23050"/>
                    <a:pt x="40173" y="22182"/>
                    <a:pt x="40538" y="21429"/>
                  </a:cubicBezTo>
                  <a:cubicBezTo>
                    <a:pt x="41109" y="20219"/>
                    <a:pt x="42524" y="19672"/>
                    <a:pt x="43642" y="18896"/>
                  </a:cubicBezTo>
                  <a:cubicBezTo>
                    <a:pt x="46244" y="17069"/>
                    <a:pt x="47363" y="13395"/>
                    <a:pt x="46222" y="10427"/>
                  </a:cubicBezTo>
                  <a:cubicBezTo>
                    <a:pt x="45742" y="9172"/>
                    <a:pt x="44829" y="8008"/>
                    <a:pt x="43574" y="7529"/>
                  </a:cubicBezTo>
                  <a:cubicBezTo>
                    <a:pt x="42364" y="7072"/>
                    <a:pt x="40949" y="7232"/>
                    <a:pt x="39853" y="6547"/>
                  </a:cubicBezTo>
                  <a:cubicBezTo>
                    <a:pt x="38278" y="5543"/>
                    <a:pt x="38027" y="3078"/>
                    <a:pt x="36361" y="2187"/>
                  </a:cubicBezTo>
                  <a:cubicBezTo>
                    <a:pt x="35881" y="1934"/>
                    <a:pt x="35366" y="1852"/>
                    <a:pt x="34833" y="1852"/>
                  </a:cubicBezTo>
                  <a:cubicBezTo>
                    <a:pt x="33850" y="1852"/>
                    <a:pt x="32803" y="2130"/>
                    <a:pt x="31790" y="2130"/>
                  </a:cubicBezTo>
                  <a:cubicBezTo>
                    <a:pt x="31468" y="2130"/>
                    <a:pt x="31149" y="2102"/>
                    <a:pt x="30837" y="2028"/>
                  </a:cubicBezTo>
                  <a:cubicBezTo>
                    <a:pt x="29673" y="1754"/>
                    <a:pt x="28760" y="864"/>
                    <a:pt x="27665" y="384"/>
                  </a:cubicBezTo>
                  <a:cubicBezTo>
                    <a:pt x="27057" y="120"/>
                    <a:pt x="26414" y="0"/>
                    <a:pt x="25764" y="0"/>
                  </a:cubicBezTo>
                  <a:close/>
                </a:path>
              </a:pathLst>
            </a:custGeom>
            <a:solidFill>
              <a:srgbClr val="EE5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6"/>
            <p:cNvSpPr/>
            <p:nvPr/>
          </p:nvSpPr>
          <p:spPr>
            <a:xfrm>
              <a:off x="7365102" y="2854715"/>
              <a:ext cx="315401" cy="73777"/>
            </a:xfrm>
            <a:custGeom>
              <a:avLst/>
              <a:gdLst/>
              <a:ahLst/>
              <a:cxnLst/>
              <a:rect l="l" t="t" r="r" b="b"/>
              <a:pathLst>
                <a:path w="11688" h="2734" extrusionOk="0">
                  <a:moveTo>
                    <a:pt x="10957" y="1"/>
                  </a:moveTo>
                  <a:cubicBezTo>
                    <a:pt x="9171" y="939"/>
                    <a:pt x="7144" y="1439"/>
                    <a:pt x="5134" y="1439"/>
                  </a:cubicBezTo>
                  <a:cubicBezTo>
                    <a:pt x="5089" y="1439"/>
                    <a:pt x="5044" y="1439"/>
                    <a:pt x="4999" y="1439"/>
                  </a:cubicBezTo>
                  <a:cubicBezTo>
                    <a:pt x="4077" y="1439"/>
                    <a:pt x="3148" y="1345"/>
                    <a:pt x="2233" y="1345"/>
                  </a:cubicBezTo>
                  <a:cubicBezTo>
                    <a:pt x="1585" y="1345"/>
                    <a:pt x="945" y="1392"/>
                    <a:pt x="320" y="1553"/>
                  </a:cubicBezTo>
                  <a:cubicBezTo>
                    <a:pt x="252" y="1644"/>
                    <a:pt x="183" y="1735"/>
                    <a:pt x="115" y="1850"/>
                  </a:cubicBezTo>
                  <a:cubicBezTo>
                    <a:pt x="69" y="1895"/>
                    <a:pt x="46" y="1941"/>
                    <a:pt x="1" y="2009"/>
                  </a:cubicBezTo>
                  <a:cubicBezTo>
                    <a:pt x="260" y="1975"/>
                    <a:pt x="576" y="1950"/>
                    <a:pt x="943" y="1950"/>
                  </a:cubicBezTo>
                  <a:cubicBezTo>
                    <a:pt x="1545" y="1950"/>
                    <a:pt x="2286" y="2016"/>
                    <a:pt x="3151" y="2215"/>
                  </a:cubicBezTo>
                  <a:cubicBezTo>
                    <a:pt x="4519" y="2514"/>
                    <a:pt x="6681" y="2734"/>
                    <a:pt x="8628" y="2734"/>
                  </a:cubicBezTo>
                  <a:cubicBezTo>
                    <a:pt x="9798" y="2734"/>
                    <a:pt x="10891" y="2654"/>
                    <a:pt x="11687" y="2466"/>
                  </a:cubicBezTo>
                  <a:cubicBezTo>
                    <a:pt x="11436" y="1667"/>
                    <a:pt x="11185" y="822"/>
                    <a:pt x="10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6"/>
            <p:cNvSpPr/>
            <p:nvPr/>
          </p:nvSpPr>
          <p:spPr>
            <a:xfrm>
              <a:off x="6524951" y="1805781"/>
              <a:ext cx="2189104" cy="1517070"/>
            </a:xfrm>
            <a:custGeom>
              <a:avLst/>
              <a:gdLst/>
              <a:ahLst/>
              <a:cxnLst/>
              <a:rect l="l" t="t" r="r" b="b"/>
              <a:pathLst>
                <a:path w="81123" h="56219" extrusionOk="0">
                  <a:moveTo>
                    <a:pt x="33189" y="2077"/>
                  </a:moveTo>
                  <a:lnTo>
                    <a:pt x="32869" y="2351"/>
                  </a:lnTo>
                  <a:cubicBezTo>
                    <a:pt x="29948" y="4474"/>
                    <a:pt x="27414" y="7145"/>
                    <a:pt x="24493" y="9267"/>
                  </a:cubicBezTo>
                  <a:cubicBezTo>
                    <a:pt x="21853" y="11166"/>
                    <a:pt x="18693" y="12654"/>
                    <a:pt x="15510" y="12654"/>
                  </a:cubicBezTo>
                  <a:cubicBezTo>
                    <a:pt x="14867" y="12654"/>
                    <a:pt x="14223" y="12593"/>
                    <a:pt x="13582" y="12463"/>
                  </a:cubicBezTo>
                  <a:cubicBezTo>
                    <a:pt x="11231" y="11961"/>
                    <a:pt x="9131" y="10568"/>
                    <a:pt x="7556" y="8742"/>
                  </a:cubicBezTo>
                  <a:cubicBezTo>
                    <a:pt x="6461" y="7464"/>
                    <a:pt x="5616" y="5981"/>
                    <a:pt x="4954" y="4428"/>
                  </a:cubicBezTo>
                  <a:cubicBezTo>
                    <a:pt x="4680" y="3789"/>
                    <a:pt x="4452" y="3127"/>
                    <a:pt x="4224" y="2488"/>
                  </a:cubicBezTo>
                  <a:cubicBezTo>
                    <a:pt x="4132" y="2534"/>
                    <a:pt x="4018" y="2580"/>
                    <a:pt x="3927" y="2625"/>
                  </a:cubicBezTo>
                  <a:cubicBezTo>
                    <a:pt x="2717" y="3127"/>
                    <a:pt x="1485" y="3630"/>
                    <a:pt x="275" y="4155"/>
                  </a:cubicBezTo>
                  <a:cubicBezTo>
                    <a:pt x="184" y="4200"/>
                    <a:pt x="92" y="4246"/>
                    <a:pt x="1" y="4291"/>
                  </a:cubicBezTo>
                  <a:cubicBezTo>
                    <a:pt x="115" y="4908"/>
                    <a:pt x="252" y="5524"/>
                    <a:pt x="366" y="6140"/>
                  </a:cubicBezTo>
                  <a:cubicBezTo>
                    <a:pt x="1005" y="9039"/>
                    <a:pt x="1781" y="11892"/>
                    <a:pt x="3333" y="14380"/>
                  </a:cubicBezTo>
                  <a:cubicBezTo>
                    <a:pt x="4018" y="15499"/>
                    <a:pt x="4840" y="16503"/>
                    <a:pt x="5776" y="17416"/>
                  </a:cubicBezTo>
                  <a:cubicBezTo>
                    <a:pt x="8629" y="20178"/>
                    <a:pt x="12372" y="21913"/>
                    <a:pt x="16275" y="22643"/>
                  </a:cubicBezTo>
                  <a:cubicBezTo>
                    <a:pt x="17901" y="22953"/>
                    <a:pt x="19551" y="23093"/>
                    <a:pt x="21203" y="23093"/>
                  </a:cubicBezTo>
                  <a:cubicBezTo>
                    <a:pt x="23077" y="23093"/>
                    <a:pt x="24954" y="22913"/>
                    <a:pt x="26798" y="22597"/>
                  </a:cubicBezTo>
                  <a:lnTo>
                    <a:pt x="26798" y="22597"/>
                  </a:lnTo>
                  <a:cubicBezTo>
                    <a:pt x="25223" y="30541"/>
                    <a:pt x="25132" y="38780"/>
                    <a:pt x="26547" y="46769"/>
                  </a:cubicBezTo>
                  <a:cubicBezTo>
                    <a:pt x="28213" y="44783"/>
                    <a:pt x="29834" y="42798"/>
                    <a:pt x="31249" y="40721"/>
                  </a:cubicBezTo>
                  <a:cubicBezTo>
                    <a:pt x="29263" y="29103"/>
                    <a:pt x="30313" y="17142"/>
                    <a:pt x="32550" y="5570"/>
                  </a:cubicBezTo>
                  <a:cubicBezTo>
                    <a:pt x="32755" y="4565"/>
                    <a:pt x="32961" y="3538"/>
                    <a:pt x="33120" y="2534"/>
                  </a:cubicBezTo>
                  <a:lnTo>
                    <a:pt x="33189" y="2077"/>
                  </a:lnTo>
                  <a:close/>
                  <a:moveTo>
                    <a:pt x="40790" y="0"/>
                  </a:moveTo>
                  <a:lnTo>
                    <a:pt x="40927" y="411"/>
                  </a:lnTo>
                  <a:cubicBezTo>
                    <a:pt x="42228" y="4680"/>
                    <a:pt x="42730" y="9199"/>
                    <a:pt x="42388" y="13673"/>
                  </a:cubicBezTo>
                  <a:cubicBezTo>
                    <a:pt x="42114" y="17279"/>
                    <a:pt x="41269" y="20840"/>
                    <a:pt x="40927" y="24469"/>
                  </a:cubicBezTo>
                  <a:cubicBezTo>
                    <a:pt x="40447" y="29285"/>
                    <a:pt x="40858" y="34170"/>
                    <a:pt x="42091" y="38872"/>
                  </a:cubicBezTo>
                  <a:cubicBezTo>
                    <a:pt x="43780" y="45240"/>
                    <a:pt x="46953" y="51266"/>
                    <a:pt x="51449" y="56219"/>
                  </a:cubicBezTo>
                  <a:cubicBezTo>
                    <a:pt x="51769" y="56105"/>
                    <a:pt x="52088" y="55991"/>
                    <a:pt x="52408" y="55877"/>
                  </a:cubicBezTo>
                  <a:cubicBezTo>
                    <a:pt x="59758" y="53206"/>
                    <a:pt x="66377" y="48527"/>
                    <a:pt x="71262" y="42478"/>
                  </a:cubicBezTo>
                  <a:cubicBezTo>
                    <a:pt x="69824" y="37662"/>
                    <a:pt x="65441" y="34421"/>
                    <a:pt x="62634" y="30267"/>
                  </a:cubicBezTo>
                  <a:cubicBezTo>
                    <a:pt x="60351" y="26866"/>
                    <a:pt x="59141" y="22757"/>
                    <a:pt x="59210" y="18671"/>
                  </a:cubicBezTo>
                  <a:lnTo>
                    <a:pt x="59210" y="18671"/>
                  </a:lnTo>
                  <a:cubicBezTo>
                    <a:pt x="62268" y="19265"/>
                    <a:pt x="65213" y="20452"/>
                    <a:pt x="67815" y="22164"/>
                  </a:cubicBezTo>
                  <a:cubicBezTo>
                    <a:pt x="72471" y="25245"/>
                    <a:pt x="75964" y="30107"/>
                    <a:pt x="77150" y="35539"/>
                  </a:cubicBezTo>
                  <a:cubicBezTo>
                    <a:pt x="77265" y="36110"/>
                    <a:pt x="77356" y="36658"/>
                    <a:pt x="77424" y="37228"/>
                  </a:cubicBezTo>
                  <a:cubicBezTo>
                    <a:pt x="77539" y="37206"/>
                    <a:pt x="77630" y="37206"/>
                    <a:pt x="77721" y="37183"/>
                  </a:cubicBezTo>
                  <a:cubicBezTo>
                    <a:pt x="78794" y="37046"/>
                    <a:pt x="79730" y="36886"/>
                    <a:pt x="80666" y="36726"/>
                  </a:cubicBezTo>
                  <a:cubicBezTo>
                    <a:pt x="80734" y="36726"/>
                    <a:pt x="80825" y="36703"/>
                    <a:pt x="80894" y="36681"/>
                  </a:cubicBezTo>
                  <a:cubicBezTo>
                    <a:pt x="80939" y="36087"/>
                    <a:pt x="80985" y="35471"/>
                    <a:pt x="80985" y="34855"/>
                  </a:cubicBezTo>
                  <a:cubicBezTo>
                    <a:pt x="81122" y="28349"/>
                    <a:pt x="79250" y="21844"/>
                    <a:pt x="75690" y="16435"/>
                  </a:cubicBezTo>
                  <a:cubicBezTo>
                    <a:pt x="71787" y="10500"/>
                    <a:pt x="65898" y="5912"/>
                    <a:pt x="59187" y="3584"/>
                  </a:cubicBezTo>
                  <a:cubicBezTo>
                    <a:pt x="54576" y="1986"/>
                    <a:pt x="49669" y="1438"/>
                    <a:pt x="44807" y="936"/>
                  </a:cubicBezTo>
                  <a:cubicBezTo>
                    <a:pt x="43552" y="799"/>
                    <a:pt x="42251" y="662"/>
                    <a:pt x="41109" y="137"/>
                  </a:cubicBezTo>
                  <a:lnTo>
                    <a:pt x="40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6"/>
            <p:cNvSpPr/>
            <p:nvPr/>
          </p:nvSpPr>
          <p:spPr>
            <a:xfrm>
              <a:off x="7351555" y="1468738"/>
              <a:ext cx="35134" cy="52756"/>
            </a:xfrm>
            <a:custGeom>
              <a:avLst/>
              <a:gdLst/>
              <a:ahLst/>
              <a:cxnLst/>
              <a:rect l="l" t="t" r="r" b="b"/>
              <a:pathLst>
                <a:path w="1302" h="1955" extrusionOk="0">
                  <a:moveTo>
                    <a:pt x="940" y="1"/>
                  </a:moveTo>
                  <a:cubicBezTo>
                    <a:pt x="835" y="1"/>
                    <a:pt x="724" y="40"/>
                    <a:pt x="640" y="96"/>
                  </a:cubicBezTo>
                  <a:cubicBezTo>
                    <a:pt x="389" y="279"/>
                    <a:pt x="252" y="553"/>
                    <a:pt x="137" y="849"/>
                  </a:cubicBezTo>
                  <a:cubicBezTo>
                    <a:pt x="46" y="1123"/>
                    <a:pt x="1" y="1397"/>
                    <a:pt x="69" y="1694"/>
                  </a:cubicBezTo>
                  <a:cubicBezTo>
                    <a:pt x="69" y="1785"/>
                    <a:pt x="115" y="1877"/>
                    <a:pt x="183" y="1922"/>
                  </a:cubicBezTo>
                  <a:cubicBezTo>
                    <a:pt x="232" y="1938"/>
                    <a:pt x="280" y="1955"/>
                    <a:pt x="320" y="1955"/>
                  </a:cubicBezTo>
                  <a:cubicBezTo>
                    <a:pt x="337" y="1955"/>
                    <a:pt x="352" y="1952"/>
                    <a:pt x="366" y="1945"/>
                  </a:cubicBezTo>
                  <a:cubicBezTo>
                    <a:pt x="617" y="1945"/>
                    <a:pt x="799" y="1740"/>
                    <a:pt x="914" y="1534"/>
                  </a:cubicBezTo>
                  <a:cubicBezTo>
                    <a:pt x="1050" y="1352"/>
                    <a:pt x="1119" y="1146"/>
                    <a:pt x="1187" y="941"/>
                  </a:cubicBezTo>
                  <a:cubicBezTo>
                    <a:pt x="1210" y="941"/>
                    <a:pt x="1256" y="735"/>
                    <a:pt x="1279" y="553"/>
                  </a:cubicBezTo>
                  <a:cubicBezTo>
                    <a:pt x="1302" y="370"/>
                    <a:pt x="1279" y="142"/>
                    <a:pt x="1119" y="51"/>
                  </a:cubicBezTo>
                  <a:cubicBezTo>
                    <a:pt x="1067" y="16"/>
                    <a:pt x="1004" y="1"/>
                    <a:pt x="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6"/>
            <p:cNvSpPr/>
            <p:nvPr/>
          </p:nvSpPr>
          <p:spPr>
            <a:xfrm>
              <a:off x="7371254" y="1390481"/>
              <a:ext cx="67786" cy="39695"/>
            </a:xfrm>
            <a:custGeom>
              <a:avLst/>
              <a:gdLst/>
              <a:ahLst/>
              <a:cxnLst/>
              <a:rect l="l" t="t" r="r" b="b"/>
              <a:pathLst>
                <a:path w="2512" h="1471" extrusionOk="0">
                  <a:moveTo>
                    <a:pt x="1242" y="0"/>
                  </a:moveTo>
                  <a:cubicBezTo>
                    <a:pt x="1039" y="0"/>
                    <a:pt x="834" y="40"/>
                    <a:pt x="640" y="120"/>
                  </a:cubicBezTo>
                  <a:cubicBezTo>
                    <a:pt x="343" y="234"/>
                    <a:pt x="69" y="463"/>
                    <a:pt x="1" y="782"/>
                  </a:cubicBezTo>
                  <a:cubicBezTo>
                    <a:pt x="1" y="851"/>
                    <a:pt x="1" y="942"/>
                    <a:pt x="47" y="988"/>
                  </a:cubicBezTo>
                  <a:cubicBezTo>
                    <a:pt x="74" y="1029"/>
                    <a:pt x="118" y="1037"/>
                    <a:pt x="163" y="1037"/>
                  </a:cubicBezTo>
                  <a:cubicBezTo>
                    <a:pt x="194" y="1037"/>
                    <a:pt x="225" y="1033"/>
                    <a:pt x="252" y="1033"/>
                  </a:cubicBezTo>
                  <a:cubicBezTo>
                    <a:pt x="480" y="988"/>
                    <a:pt x="709" y="919"/>
                    <a:pt x="937" y="919"/>
                  </a:cubicBezTo>
                  <a:cubicBezTo>
                    <a:pt x="1165" y="919"/>
                    <a:pt x="1416" y="965"/>
                    <a:pt x="1576" y="1125"/>
                  </a:cubicBezTo>
                  <a:cubicBezTo>
                    <a:pt x="1690" y="1239"/>
                    <a:pt x="1827" y="1398"/>
                    <a:pt x="2010" y="1444"/>
                  </a:cubicBezTo>
                  <a:cubicBezTo>
                    <a:pt x="2056" y="1462"/>
                    <a:pt x="2107" y="1470"/>
                    <a:pt x="2158" y="1470"/>
                  </a:cubicBezTo>
                  <a:cubicBezTo>
                    <a:pt x="2307" y="1470"/>
                    <a:pt x="2455" y="1397"/>
                    <a:pt x="2489" y="1261"/>
                  </a:cubicBezTo>
                  <a:cubicBezTo>
                    <a:pt x="2512" y="1193"/>
                    <a:pt x="2512" y="1125"/>
                    <a:pt x="2512" y="1079"/>
                  </a:cubicBezTo>
                  <a:cubicBezTo>
                    <a:pt x="2466" y="668"/>
                    <a:pt x="2192" y="303"/>
                    <a:pt x="1827" y="120"/>
                  </a:cubicBezTo>
                  <a:cubicBezTo>
                    <a:pt x="1644" y="40"/>
                    <a:pt x="1445" y="0"/>
                    <a:pt x="1242" y="0"/>
                  </a:cubicBezTo>
                  <a:close/>
                </a:path>
              </a:pathLst>
            </a:custGeom>
            <a:solidFill>
              <a:srgbClr val="EE5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6"/>
            <p:cNvSpPr/>
            <p:nvPr/>
          </p:nvSpPr>
          <p:spPr>
            <a:xfrm>
              <a:off x="6366063" y="1276956"/>
              <a:ext cx="2347992" cy="2852180"/>
            </a:xfrm>
            <a:custGeom>
              <a:avLst/>
              <a:gdLst/>
              <a:ahLst/>
              <a:cxnLst/>
              <a:rect l="l" t="t" r="r" b="b"/>
              <a:pathLst>
                <a:path w="87011" h="105695" extrusionOk="0">
                  <a:moveTo>
                    <a:pt x="63908" y="0"/>
                  </a:moveTo>
                  <a:cubicBezTo>
                    <a:pt x="63313" y="0"/>
                    <a:pt x="62673" y="144"/>
                    <a:pt x="62039" y="424"/>
                  </a:cubicBezTo>
                  <a:cubicBezTo>
                    <a:pt x="61240" y="766"/>
                    <a:pt x="60533" y="1291"/>
                    <a:pt x="59825" y="1816"/>
                  </a:cubicBezTo>
                  <a:cubicBezTo>
                    <a:pt x="59643" y="1953"/>
                    <a:pt x="59460" y="2090"/>
                    <a:pt x="59277" y="2227"/>
                  </a:cubicBezTo>
                  <a:cubicBezTo>
                    <a:pt x="58456" y="2798"/>
                    <a:pt x="57474" y="3414"/>
                    <a:pt x="56379" y="3551"/>
                  </a:cubicBezTo>
                  <a:cubicBezTo>
                    <a:pt x="56200" y="3576"/>
                    <a:pt x="56022" y="3587"/>
                    <a:pt x="55844" y="3587"/>
                  </a:cubicBezTo>
                  <a:cubicBezTo>
                    <a:pt x="54709" y="3587"/>
                    <a:pt x="53621" y="3121"/>
                    <a:pt x="52772" y="2707"/>
                  </a:cubicBezTo>
                  <a:cubicBezTo>
                    <a:pt x="52498" y="2570"/>
                    <a:pt x="52224" y="2433"/>
                    <a:pt x="51950" y="2296"/>
                  </a:cubicBezTo>
                  <a:cubicBezTo>
                    <a:pt x="51106" y="1839"/>
                    <a:pt x="50216" y="1383"/>
                    <a:pt x="49257" y="1132"/>
                  </a:cubicBezTo>
                  <a:cubicBezTo>
                    <a:pt x="48750" y="1004"/>
                    <a:pt x="48230" y="942"/>
                    <a:pt x="47710" y="942"/>
                  </a:cubicBezTo>
                  <a:cubicBezTo>
                    <a:pt x="46004" y="942"/>
                    <a:pt x="44301" y="1608"/>
                    <a:pt x="43094" y="2798"/>
                  </a:cubicBezTo>
                  <a:cubicBezTo>
                    <a:pt x="43049" y="2844"/>
                    <a:pt x="43049" y="2935"/>
                    <a:pt x="43094" y="2958"/>
                  </a:cubicBezTo>
                  <a:cubicBezTo>
                    <a:pt x="43121" y="2984"/>
                    <a:pt x="43156" y="2996"/>
                    <a:pt x="43189" y="2996"/>
                  </a:cubicBezTo>
                  <a:cubicBezTo>
                    <a:pt x="43212" y="2996"/>
                    <a:pt x="43235" y="2990"/>
                    <a:pt x="43254" y="2981"/>
                  </a:cubicBezTo>
                  <a:cubicBezTo>
                    <a:pt x="44420" y="1815"/>
                    <a:pt x="46049" y="1167"/>
                    <a:pt x="47678" y="1167"/>
                  </a:cubicBezTo>
                  <a:cubicBezTo>
                    <a:pt x="48186" y="1167"/>
                    <a:pt x="48695" y="1230"/>
                    <a:pt x="49189" y="1360"/>
                  </a:cubicBezTo>
                  <a:cubicBezTo>
                    <a:pt x="50124" y="1588"/>
                    <a:pt x="50992" y="2045"/>
                    <a:pt x="51836" y="2501"/>
                  </a:cubicBezTo>
                  <a:cubicBezTo>
                    <a:pt x="52110" y="2638"/>
                    <a:pt x="52384" y="2775"/>
                    <a:pt x="52658" y="2912"/>
                  </a:cubicBezTo>
                  <a:cubicBezTo>
                    <a:pt x="53548" y="3346"/>
                    <a:pt x="54689" y="3825"/>
                    <a:pt x="55876" y="3825"/>
                  </a:cubicBezTo>
                  <a:cubicBezTo>
                    <a:pt x="56036" y="3825"/>
                    <a:pt x="56219" y="3802"/>
                    <a:pt x="56401" y="3779"/>
                  </a:cubicBezTo>
                  <a:cubicBezTo>
                    <a:pt x="57565" y="3642"/>
                    <a:pt x="58570" y="3003"/>
                    <a:pt x="59414" y="2410"/>
                  </a:cubicBezTo>
                  <a:cubicBezTo>
                    <a:pt x="59597" y="2273"/>
                    <a:pt x="59780" y="2136"/>
                    <a:pt x="59962" y="1999"/>
                  </a:cubicBezTo>
                  <a:cubicBezTo>
                    <a:pt x="60647" y="1497"/>
                    <a:pt x="61354" y="972"/>
                    <a:pt x="62153" y="630"/>
                  </a:cubicBezTo>
                  <a:cubicBezTo>
                    <a:pt x="62747" y="363"/>
                    <a:pt x="63340" y="232"/>
                    <a:pt x="63889" y="232"/>
                  </a:cubicBezTo>
                  <a:cubicBezTo>
                    <a:pt x="64375" y="232"/>
                    <a:pt x="64826" y="335"/>
                    <a:pt x="65212" y="538"/>
                  </a:cubicBezTo>
                  <a:cubicBezTo>
                    <a:pt x="65623" y="744"/>
                    <a:pt x="65942" y="1063"/>
                    <a:pt x="66285" y="1360"/>
                  </a:cubicBezTo>
                  <a:cubicBezTo>
                    <a:pt x="66627" y="1680"/>
                    <a:pt x="66969" y="1999"/>
                    <a:pt x="67380" y="2227"/>
                  </a:cubicBezTo>
                  <a:cubicBezTo>
                    <a:pt x="67805" y="2452"/>
                    <a:pt x="68291" y="2561"/>
                    <a:pt x="68805" y="2561"/>
                  </a:cubicBezTo>
                  <a:cubicBezTo>
                    <a:pt x="69230" y="2561"/>
                    <a:pt x="69675" y="2486"/>
                    <a:pt x="70119" y="2341"/>
                  </a:cubicBezTo>
                  <a:cubicBezTo>
                    <a:pt x="71010" y="2045"/>
                    <a:pt x="71763" y="1497"/>
                    <a:pt x="72470" y="972"/>
                  </a:cubicBezTo>
                  <a:cubicBezTo>
                    <a:pt x="72516" y="926"/>
                    <a:pt x="72516" y="858"/>
                    <a:pt x="72470" y="789"/>
                  </a:cubicBezTo>
                  <a:cubicBezTo>
                    <a:pt x="72459" y="766"/>
                    <a:pt x="72436" y="755"/>
                    <a:pt x="72408" y="755"/>
                  </a:cubicBezTo>
                  <a:cubicBezTo>
                    <a:pt x="72379" y="755"/>
                    <a:pt x="72345" y="766"/>
                    <a:pt x="72311" y="789"/>
                  </a:cubicBezTo>
                  <a:cubicBezTo>
                    <a:pt x="71649" y="1314"/>
                    <a:pt x="70895" y="1839"/>
                    <a:pt x="70028" y="2136"/>
                  </a:cubicBezTo>
                  <a:cubicBezTo>
                    <a:pt x="69627" y="2267"/>
                    <a:pt x="69225" y="2331"/>
                    <a:pt x="68841" y="2331"/>
                  </a:cubicBezTo>
                  <a:cubicBezTo>
                    <a:pt x="68352" y="2331"/>
                    <a:pt x="67891" y="2226"/>
                    <a:pt x="67494" y="2022"/>
                  </a:cubicBezTo>
                  <a:cubicBezTo>
                    <a:pt x="67106" y="1816"/>
                    <a:pt x="66764" y="1497"/>
                    <a:pt x="66422" y="1200"/>
                  </a:cubicBezTo>
                  <a:cubicBezTo>
                    <a:pt x="66102" y="881"/>
                    <a:pt x="65737" y="561"/>
                    <a:pt x="65326" y="333"/>
                  </a:cubicBezTo>
                  <a:cubicBezTo>
                    <a:pt x="64911" y="109"/>
                    <a:pt x="64427" y="0"/>
                    <a:pt x="63908" y="0"/>
                  </a:cubicBezTo>
                  <a:close/>
                  <a:moveTo>
                    <a:pt x="63164" y="2519"/>
                  </a:moveTo>
                  <a:cubicBezTo>
                    <a:pt x="63116" y="2519"/>
                    <a:pt x="63068" y="2521"/>
                    <a:pt x="63021" y="2524"/>
                  </a:cubicBezTo>
                  <a:cubicBezTo>
                    <a:pt x="61994" y="2593"/>
                    <a:pt x="61218" y="3300"/>
                    <a:pt x="60441" y="3985"/>
                  </a:cubicBezTo>
                  <a:cubicBezTo>
                    <a:pt x="60145" y="4236"/>
                    <a:pt x="59825" y="4533"/>
                    <a:pt x="59506" y="4761"/>
                  </a:cubicBezTo>
                  <a:cubicBezTo>
                    <a:pt x="58557" y="5442"/>
                    <a:pt x="57366" y="5824"/>
                    <a:pt x="56101" y="5824"/>
                  </a:cubicBezTo>
                  <a:cubicBezTo>
                    <a:pt x="55966" y="5824"/>
                    <a:pt x="55830" y="5820"/>
                    <a:pt x="55694" y="5811"/>
                  </a:cubicBezTo>
                  <a:cubicBezTo>
                    <a:pt x="54416" y="5742"/>
                    <a:pt x="53092" y="5309"/>
                    <a:pt x="51859" y="4578"/>
                  </a:cubicBezTo>
                  <a:cubicBezTo>
                    <a:pt x="51631" y="4441"/>
                    <a:pt x="51380" y="4282"/>
                    <a:pt x="51174" y="4145"/>
                  </a:cubicBezTo>
                  <a:cubicBezTo>
                    <a:pt x="50649" y="3802"/>
                    <a:pt x="50124" y="3460"/>
                    <a:pt x="49531" y="3232"/>
                  </a:cubicBezTo>
                  <a:cubicBezTo>
                    <a:pt x="48981" y="3008"/>
                    <a:pt x="48385" y="2898"/>
                    <a:pt x="47789" y="2898"/>
                  </a:cubicBezTo>
                  <a:cubicBezTo>
                    <a:pt x="46925" y="2898"/>
                    <a:pt x="46060" y="3128"/>
                    <a:pt x="45331" y="3574"/>
                  </a:cubicBezTo>
                  <a:cubicBezTo>
                    <a:pt x="45285" y="3620"/>
                    <a:pt x="45263" y="3688"/>
                    <a:pt x="45285" y="3734"/>
                  </a:cubicBezTo>
                  <a:cubicBezTo>
                    <a:pt x="45319" y="3767"/>
                    <a:pt x="45365" y="3788"/>
                    <a:pt x="45404" y="3788"/>
                  </a:cubicBezTo>
                  <a:cubicBezTo>
                    <a:pt x="45419" y="3788"/>
                    <a:pt x="45433" y="3786"/>
                    <a:pt x="45445" y="3779"/>
                  </a:cubicBezTo>
                  <a:cubicBezTo>
                    <a:pt x="46149" y="3347"/>
                    <a:pt x="46972" y="3130"/>
                    <a:pt x="47792" y="3130"/>
                  </a:cubicBezTo>
                  <a:cubicBezTo>
                    <a:pt x="48356" y="3130"/>
                    <a:pt x="48919" y="3232"/>
                    <a:pt x="49440" y="3437"/>
                  </a:cubicBezTo>
                  <a:cubicBezTo>
                    <a:pt x="50010" y="3665"/>
                    <a:pt x="50535" y="4008"/>
                    <a:pt x="51037" y="4327"/>
                  </a:cubicBezTo>
                  <a:cubicBezTo>
                    <a:pt x="51266" y="4464"/>
                    <a:pt x="51494" y="4624"/>
                    <a:pt x="51745" y="4761"/>
                  </a:cubicBezTo>
                  <a:cubicBezTo>
                    <a:pt x="53000" y="5537"/>
                    <a:pt x="54370" y="5971"/>
                    <a:pt x="55671" y="6039"/>
                  </a:cubicBezTo>
                  <a:cubicBezTo>
                    <a:pt x="55808" y="6062"/>
                    <a:pt x="55922" y="6062"/>
                    <a:pt x="56036" y="6062"/>
                  </a:cubicBezTo>
                  <a:cubicBezTo>
                    <a:pt x="57383" y="6062"/>
                    <a:pt x="58638" y="5674"/>
                    <a:pt x="59643" y="4944"/>
                  </a:cubicBezTo>
                  <a:cubicBezTo>
                    <a:pt x="59985" y="4715"/>
                    <a:pt x="60304" y="4419"/>
                    <a:pt x="60601" y="4145"/>
                  </a:cubicBezTo>
                  <a:cubicBezTo>
                    <a:pt x="61354" y="3460"/>
                    <a:pt x="62085" y="2821"/>
                    <a:pt x="63021" y="2752"/>
                  </a:cubicBezTo>
                  <a:cubicBezTo>
                    <a:pt x="63049" y="2751"/>
                    <a:pt x="63077" y="2751"/>
                    <a:pt x="63105" y="2751"/>
                  </a:cubicBezTo>
                  <a:cubicBezTo>
                    <a:pt x="63699" y="2751"/>
                    <a:pt x="64358" y="2981"/>
                    <a:pt x="65121" y="3483"/>
                  </a:cubicBezTo>
                  <a:cubicBezTo>
                    <a:pt x="65303" y="3620"/>
                    <a:pt x="65509" y="3779"/>
                    <a:pt x="65714" y="3916"/>
                  </a:cubicBezTo>
                  <a:cubicBezTo>
                    <a:pt x="66125" y="4236"/>
                    <a:pt x="66559" y="4555"/>
                    <a:pt x="67061" y="4807"/>
                  </a:cubicBezTo>
                  <a:cubicBezTo>
                    <a:pt x="67631" y="5077"/>
                    <a:pt x="68263" y="5211"/>
                    <a:pt x="68895" y="5211"/>
                  </a:cubicBezTo>
                  <a:cubicBezTo>
                    <a:pt x="69704" y="5211"/>
                    <a:pt x="70513" y="4991"/>
                    <a:pt x="71192" y="4555"/>
                  </a:cubicBezTo>
                  <a:cubicBezTo>
                    <a:pt x="71238" y="4533"/>
                    <a:pt x="71261" y="4464"/>
                    <a:pt x="71238" y="4396"/>
                  </a:cubicBezTo>
                  <a:cubicBezTo>
                    <a:pt x="71210" y="4367"/>
                    <a:pt x="71173" y="4348"/>
                    <a:pt x="71138" y="4348"/>
                  </a:cubicBezTo>
                  <a:cubicBezTo>
                    <a:pt x="71116" y="4348"/>
                    <a:pt x="71095" y="4355"/>
                    <a:pt x="71078" y="4373"/>
                  </a:cubicBezTo>
                  <a:cubicBezTo>
                    <a:pt x="70426" y="4782"/>
                    <a:pt x="69659" y="4991"/>
                    <a:pt x="68894" y="4991"/>
                  </a:cubicBezTo>
                  <a:cubicBezTo>
                    <a:pt x="68294" y="4991"/>
                    <a:pt x="67694" y="4862"/>
                    <a:pt x="67152" y="4601"/>
                  </a:cubicBezTo>
                  <a:cubicBezTo>
                    <a:pt x="66696" y="4373"/>
                    <a:pt x="66262" y="4053"/>
                    <a:pt x="65851" y="3734"/>
                  </a:cubicBezTo>
                  <a:cubicBezTo>
                    <a:pt x="65646" y="3597"/>
                    <a:pt x="65440" y="3437"/>
                    <a:pt x="65235" y="3300"/>
                  </a:cubicBezTo>
                  <a:cubicBezTo>
                    <a:pt x="64472" y="2792"/>
                    <a:pt x="63788" y="2519"/>
                    <a:pt x="63164" y="2519"/>
                  </a:cubicBezTo>
                  <a:close/>
                  <a:moveTo>
                    <a:pt x="5803" y="3086"/>
                  </a:moveTo>
                  <a:cubicBezTo>
                    <a:pt x="5764" y="3086"/>
                    <a:pt x="5723" y="3107"/>
                    <a:pt x="5706" y="3140"/>
                  </a:cubicBezTo>
                  <a:cubicBezTo>
                    <a:pt x="5684" y="3209"/>
                    <a:pt x="5706" y="3277"/>
                    <a:pt x="5752" y="3300"/>
                  </a:cubicBezTo>
                  <a:cubicBezTo>
                    <a:pt x="6140" y="3460"/>
                    <a:pt x="6437" y="3825"/>
                    <a:pt x="6733" y="4190"/>
                  </a:cubicBezTo>
                  <a:cubicBezTo>
                    <a:pt x="7076" y="4647"/>
                    <a:pt x="7464" y="5103"/>
                    <a:pt x="8057" y="5172"/>
                  </a:cubicBezTo>
                  <a:cubicBezTo>
                    <a:pt x="8080" y="5195"/>
                    <a:pt x="8126" y="5195"/>
                    <a:pt x="8171" y="5195"/>
                  </a:cubicBezTo>
                  <a:cubicBezTo>
                    <a:pt x="8286" y="5217"/>
                    <a:pt x="8400" y="5217"/>
                    <a:pt x="8468" y="5286"/>
                  </a:cubicBezTo>
                  <a:cubicBezTo>
                    <a:pt x="8560" y="5354"/>
                    <a:pt x="8560" y="5491"/>
                    <a:pt x="8560" y="5651"/>
                  </a:cubicBezTo>
                  <a:cubicBezTo>
                    <a:pt x="8582" y="5720"/>
                    <a:pt x="8582" y="5788"/>
                    <a:pt x="8582" y="5879"/>
                  </a:cubicBezTo>
                  <a:cubicBezTo>
                    <a:pt x="8651" y="6267"/>
                    <a:pt x="8970" y="6541"/>
                    <a:pt x="9290" y="6770"/>
                  </a:cubicBezTo>
                  <a:lnTo>
                    <a:pt x="11983" y="8892"/>
                  </a:lnTo>
                  <a:cubicBezTo>
                    <a:pt x="12006" y="8915"/>
                    <a:pt x="12029" y="8915"/>
                    <a:pt x="12052" y="8915"/>
                  </a:cubicBezTo>
                  <a:cubicBezTo>
                    <a:pt x="12075" y="8915"/>
                    <a:pt x="12120" y="8915"/>
                    <a:pt x="12143" y="8892"/>
                  </a:cubicBezTo>
                  <a:cubicBezTo>
                    <a:pt x="12189" y="8824"/>
                    <a:pt x="12166" y="8755"/>
                    <a:pt x="12120" y="8710"/>
                  </a:cubicBezTo>
                  <a:lnTo>
                    <a:pt x="9427" y="6610"/>
                  </a:lnTo>
                  <a:cubicBezTo>
                    <a:pt x="9130" y="6382"/>
                    <a:pt x="8879" y="6130"/>
                    <a:pt x="8811" y="5834"/>
                  </a:cubicBezTo>
                  <a:cubicBezTo>
                    <a:pt x="8811" y="5765"/>
                    <a:pt x="8811" y="5697"/>
                    <a:pt x="8788" y="5628"/>
                  </a:cubicBezTo>
                  <a:cubicBezTo>
                    <a:pt x="8788" y="5446"/>
                    <a:pt x="8788" y="5240"/>
                    <a:pt x="8605" y="5103"/>
                  </a:cubicBezTo>
                  <a:cubicBezTo>
                    <a:pt x="8491" y="4989"/>
                    <a:pt x="8331" y="4989"/>
                    <a:pt x="8194" y="4966"/>
                  </a:cubicBezTo>
                  <a:lnTo>
                    <a:pt x="8080" y="4966"/>
                  </a:lnTo>
                  <a:cubicBezTo>
                    <a:pt x="7578" y="4898"/>
                    <a:pt x="7258" y="4487"/>
                    <a:pt x="6893" y="4031"/>
                  </a:cubicBezTo>
                  <a:cubicBezTo>
                    <a:pt x="6597" y="3665"/>
                    <a:pt x="6300" y="3277"/>
                    <a:pt x="5843" y="3095"/>
                  </a:cubicBezTo>
                  <a:cubicBezTo>
                    <a:pt x="5831" y="3089"/>
                    <a:pt x="5817" y="3086"/>
                    <a:pt x="5803" y="3086"/>
                  </a:cubicBezTo>
                  <a:close/>
                  <a:moveTo>
                    <a:pt x="4332" y="4752"/>
                  </a:moveTo>
                  <a:cubicBezTo>
                    <a:pt x="4283" y="4752"/>
                    <a:pt x="4240" y="4778"/>
                    <a:pt x="4223" y="4829"/>
                  </a:cubicBezTo>
                  <a:cubicBezTo>
                    <a:pt x="4200" y="4875"/>
                    <a:pt x="4223" y="4944"/>
                    <a:pt x="4268" y="4966"/>
                  </a:cubicBezTo>
                  <a:cubicBezTo>
                    <a:pt x="4634" y="5149"/>
                    <a:pt x="4930" y="5423"/>
                    <a:pt x="5159" y="5765"/>
                  </a:cubicBezTo>
                  <a:cubicBezTo>
                    <a:pt x="5204" y="5811"/>
                    <a:pt x="5227" y="5857"/>
                    <a:pt x="5250" y="5902"/>
                  </a:cubicBezTo>
                  <a:cubicBezTo>
                    <a:pt x="5432" y="6176"/>
                    <a:pt x="5615" y="6496"/>
                    <a:pt x="5957" y="6564"/>
                  </a:cubicBezTo>
                  <a:lnTo>
                    <a:pt x="6277" y="6564"/>
                  </a:lnTo>
                  <a:cubicBezTo>
                    <a:pt x="6334" y="6553"/>
                    <a:pt x="6385" y="6547"/>
                    <a:pt x="6434" y="6547"/>
                  </a:cubicBezTo>
                  <a:cubicBezTo>
                    <a:pt x="6482" y="6547"/>
                    <a:pt x="6528" y="6553"/>
                    <a:pt x="6574" y="6564"/>
                  </a:cubicBezTo>
                  <a:cubicBezTo>
                    <a:pt x="6779" y="6655"/>
                    <a:pt x="6870" y="6906"/>
                    <a:pt x="6939" y="7135"/>
                  </a:cubicBezTo>
                  <a:cubicBezTo>
                    <a:pt x="6939" y="7180"/>
                    <a:pt x="6962" y="7203"/>
                    <a:pt x="6985" y="7249"/>
                  </a:cubicBezTo>
                  <a:cubicBezTo>
                    <a:pt x="7167" y="7842"/>
                    <a:pt x="7601" y="8322"/>
                    <a:pt x="8012" y="8778"/>
                  </a:cubicBezTo>
                  <a:cubicBezTo>
                    <a:pt x="8354" y="9166"/>
                    <a:pt x="8719" y="9577"/>
                    <a:pt x="8925" y="10034"/>
                  </a:cubicBezTo>
                  <a:cubicBezTo>
                    <a:pt x="8948" y="10079"/>
                    <a:pt x="8993" y="10102"/>
                    <a:pt x="9039" y="10102"/>
                  </a:cubicBezTo>
                  <a:lnTo>
                    <a:pt x="9084" y="10102"/>
                  </a:lnTo>
                  <a:cubicBezTo>
                    <a:pt x="9153" y="10079"/>
                    <a:pt x="9176" y="10011"/>
                    <a:pt x="9153" y="9942"/>
                  </a:cubicBezTo>
                  <a:cubicBezTo>
                    <a:pt x="8925" y="9440"/>
                    <a:pt x="8537" y="9029"/>
                    <a:pt x="8171" y="8618"/>
                  </a:cubicBezTo>
                  <a:cubicBezTo>
                    <a:pt x="7761" y="8162"/>
                    <a:pt x="7373" y="7728"/>
                    <a:pt x="7190" y="7180"/>
                  </a:cubicBezTo>
                  <a:cubicBezTo>
                    <a:pt x="7167" y="7135"/>
                    <a:pt x="7167" y="7112"/>
                    <a:pt x="7167" y="7066"/>
                  </a:cubicBezTo>
                  <a:cubicBezTo>
                    <a:pt x="7053" y="6792"/>
                    <a:pt x="6962" y="6473"/>
                    <a:pt x="6665" y="6359"/>
                  </a:cubicBezTo>
                  <a:cubicBezTo>
                    <a:pt x="6585" y="6332"/>
                    <a:pt x="6505" y="6321"/>
                    <a:pt x="6424" y="6321"/>
                  </a:cubicBezTo>
                  <a:cubicBezTo>
                    <a:pt x="6368" y="6321"/>
                    <a:pt x="6311" y="6326"/>
                    <a:pt x="6254" y="6336"/>
                  </a:cubicBezTo>
                  <a:lnTo>
                    <a:pt x="6003" y="6336"/>
                  </a:lnTo>
                  <a:cubicBezTo>
                    <a:pt x="5752" y="6290"/>
                    <a:pt x="5615" y="6039"/>
                    <a:pt x="5455" y="5788"/>
                  </a:cubicBezTo>
                  <a:cubicBezTo>
                    <a:pt x="5410" y="5720"/>
                    <a:pt x="5387" y="5674"/>
                    <a:pt x="5341" y="5628"/>
                  </a:cubicBezTo>
                  <a:cubicBezTo>
                    <a:pt x="5113" y="5263"/>
                    <a:pt x="4771" y="4966"/>
                    <a:pt x="4382" y="4761"/>
                  </a:cubicBezTo>
                  <a:cubicBezTo>
                    <a:pt x="4365" y="4755"/>
                    <a:pt x="4348" y="4752"/>
                    <a:pt x="4332" y="4752"/>
                  </a:cubicBezTo>
                  <a:close/>
                  <a:moveTo>
                    <a:pt x="2638" y="6608"/>
                  </a:moveTo>
                  <a:cubicBezTo>
                    <a:pt x="2617" y="6608"/>
                    <a:pt x="2597" y="6615"/>
                    <a:pt x="2579" y="6633"/>
                  </a:cubicBezTo>
                  <a:cubicBezTo>
                    <a:pt x="2511" y="6655"/>
                    <a:pt x="2488" y="6724"/>
                    <a:pt x="2534" y="6792"/>
                  </a:cubicBezTo>
                  <a:lnTo>
                    <a:pt x="3127" y="7797"/>
                  </a:lnTo>
                  <a:cubicBezTo>
                    <a:pt x="3196" y="7911"/>
                    <a:pt x="3333" y="8116"/>
                    <a:pt x="3538" y="8139"/>
                  </a:cubicBezTo>
                  <a:cubicBezTo>
                    <a:pt x="3675" y="8139"/>
                    <a:pt x="3812" y="8071"/>
                    <a:pt x="3926" y="8025"/>
                  </a:cubicBezTo>
                  <a:cubicBezTo>
                    <a:pt x="4025" y="7976"/>
                    <a:pt x="4088" y="7938"/>
                    <a:pt x="4132" y="7938"/>
                  </a:cubicBezTo>
                  <a:cubicBezTo>
                    <a:pt x="4150" y="7938"/>
                    <a:pt x="4164" y="7944"/>
                    <a:pt x="4177" y="7956"/>
                  </a:cubicBezTo>
                  <a:cubicBezTo>
                    <a:pt x="4223" y="8002"/>
                    <a:pt x="4200" y="8071"/>
                    <a:pt x="4154" y="8230"/>
                  </a:cubicBezTo>
                  <a:cubicBezTo>
                    <a:pt x="4109" y="8367"/>
                    <a:pt x="4063" y="8573"/>
                    <a:pt x="4154" y="8710"/>
                  </a:cubicBezTo>
                  <a:cubicBezTo>
                    <a:pt x="4246" y="8824"/>
                    <a:pt x="4360" y="8869"/>
                    <a:pt x="4451" y="8892"/>
                  </a:cubicBezTo>
                  <a:cubicBezTo>
                    <a:pt x="4474" y="8892"/>
                    <a:pt x="4519" y="8915"/>
                    <a:pt x="4542" y="8915"/>
                  </a:cubicBezTo>
                  <a:cubicBezTo>
                    <a:pt x="4702" y="8984"/>
                    <a:pt x="4793" y="9143"/>
                    <a:pt x="4907" y="9303"/>
                  </a:cubicBezTo>
                  <a:lnTo>
                    <a:pt x="4976" y="9372"/>
                  </a:lnTo>
                  <a:cubicBezTo>
                    <a:pt x="5204" y="9714"/>
                    <a:pt x="5524" y="10011"/>
                    <a:pt x="5820" y="10307"/>
                  </a:cubicBezTo>
                  <a:lnTo>
                    <a:pt x="8217" y="12636"/>
                  </a:lnTo>
                  <a:cubicBezTo>
                    <a:pt x="8240" y="12658"/>
                    <a:pt x="8286" y="12658"/>
                    <a:pt x="8308" y="12658"/>
                  </a:cubicBezTo>
                  <a:cubicBezTo>
                    <a:pt x="8331" y="12658"/>
                    <a:pt x="8354" y="12658"/>
                    <a:pt x="8377" y="12636"/>
                  </a:cubicBezTo>
                  <a:cubicBezTo>
                    <a:pt x="8423" y="12590"/>
                    <a:pt x="8423" y="12499"/>
                    <a:pt x="8377" y="12476"/>
                  </a:cubicBezTo>
                  <a:lnTo>
                    <a:pt x="5980" y="10125"/>
                  </a:lnTo>
                  <a:cubicBezTo>
                    <a:pt x="5684" y="9851"/>
                    <a:pt x="5387" y="9577"/>
                    <a:pt x="5159" y="9235"/>
                  </a:cubicBezTo>
                  <a:lnTo>
                    <a:pt x="5113" y="9166"/>
                  </a:lnTo>
                  <a:cubicBezTo>
                    <a:pt x="4976" y="9006"/>
                    <a:pt x="4839" y="8801"/>
                    <a:pt x="4634" y="8710"/>
                  </a:cubicBezTo>
                  <a:cubicBezTo>
                    <a:pt x="4588" y="8687"/>
                    <a:pt x="4565" y="8687"/>
                    <a:pt x="4519" y="8664"/>
                  </a:cubicBezTo>
                  <a:cubicBezTo>
                    <a:pt x="4451" y="8641"/>
                    <a:pt x="4382" y="8641"/>
                    <a:pt x="4360" y="8596"/>
                  </a:cubicBezTo>
                  <a:cubicBezTo>
                    <a:pt x="4314" y="8527"/>
                    <a:pt x="4337" y="8413"/>
                    <a:pt x="4382" y="8299"/>
                  </a:cubicBezTo>
                  <a:cubicBezTo>
                    <a:pt x="4428" y="8116"/>
                    <a:pt x="4497" y="7911"/>
                    <a:pt x="4314" y="7774"/>
                  </a:cubicBezTo>
                  <a:cubicBezTo>
                    <a:pt x="4259" y="7727"/>
                    <a:pt x="4202" y="7710"/>
                    <a:pt x="4145" y="7710"/>
                  </a:cubicBezTo>
                  <a:cubicBezTo>
                    <a:pt x="4035" y="7710"/>
                    <a:pt x="3925" y="7774"/>
                    <a:pt x="3835" y="7819"/>
                  </a:cubicBezTo>
                  <a:cubicBezTo>
                    <a:pt x="3743" y="7865"/>
                    <a:pt x="3652" y="7911"/>
                    <a:pt x="3561" y="7911"/>
                  </a:cubicBezTo>
                  <a:cubicBezTo>
                    <a:pt x="3469" y="7888"/>
                    <a:pt x="3401" y="7797"/>
                    <a:pt x="3333" y="7683"/>
                  </a:cubicBezTo>
                  <a:lnTo>
                    <a:pt x="2716" y="6655"/>
                  </a:lnTo>
                  <a:cubicBezTo>
                    <a:pt x="2702" y="6627"/>
                    <a:pt x="2671" y="6608"/>
                    <a:pt x="2638" y="6608"/>
                  </a:cubicBezTo>
                  <a:close/>
                  <a:moveTo>
                    <a:pt x="38164" y="11586"/>
                  </a:moveTo>
                  <a:cubicBezTo>
                    <a:pt x="38095" y="11586"/>
                    <a:pt x="38027" y="11631"/>
                    <a:pt x="38027" y="11677"/>
                  </a:cubicBezTo>
                  <a:cubicBezTo>
                    <a:pt x="37959" y="12042"/>
                    <a:pt x="37730" y="12362"/>
                    <a:pt x="37388" y="12522"/>
                  </a:cubicBezTo>
                  <a:cubicBezTo>
                    <a:pt x="37228" y="12601"/>
                    <a:pt x="37051" y="12641"/>
                    <a:pt x="36874" y="12641"/>
                  </a:cubicBezTo>
                  <a:cubicBezTo>
                    <a:pt x="36697" y="12641"/>
                    <a:pt x="36521" y="12601"/>
                    <a:pt x="36361" y="12522"/>
                  </a:cubicBezTo>
                  <a:cubicBezTo>
                    <a:pt x="36342" y="12515"/>
                    <a:pt x="36324" y="12513"/>
                    <a:pt x="36307" y="12513"/>
                  </a:cubicBezTo>
                  <a:cubicBezTo>
                    <a:pt x="36259" y="12513"/>
                    <a:pt x="36218" y="12534"/>
                    <a:pt x="36201" y="12567"/>
                  </a:cubicBezTo>
                  <a:cubicBezTo>
                    <a:pt x="36178" y="12613"/>
                    <a:pt x="36201" y="12704"/>
                    <a:pt x="36247" y="12727"/>
                  </a:cubicBezTo>
                  <a:cubicBezTo>
                    <a:pt x="36452" y="12818"/>
                    <a:pt x="36657" y="12864"/>
                    <a:pt x="36886" y="12864"/>
                  </a:cubicBezTo>
                  <a:cubicBezTo>
                    <a:pt x="37091" y="12864"/>
                    <a:pt x="37319" y="12818"/>
                    <a:pt x="37502" y="12727"/>
                  </a:cubicBezTo>
                  <a:cubicBezTo>
                    <a:pt x="37890" y="12544"/>
                    <a:pt x="38164" y="12156"/>
                    <a:pt x="38255" y="11723"/>
                  </a:cubicBezTo>
                  <a:cubicBezTo>
                    <a:pt x="38255" y="11654"/>
                    <a:pt x="38232" y="11608"/>
                    <a:pt x="38164" y="11586"/>
                  </a:cubicBezTo>
                  <a:close/>
                  <a:moveTo>
                    <a:pt x="468" y="13423"/>
                  </a:moveTo>
                  <a:cubicBezTo>
                    <a:pt x="439" y="13423"/>
                    <a:pt x="411" y="13435"/>
                    <a:pt x="388" y="13457"/>
                  </a:cubicBezTo>
                  <a:cubicBezTo>
                    <a:pt x="342" y="13480"/>
                    <a:pt x="342" y="13571"/>
                    <a:pt x="365" y="13617"/>
                  </a:cubicBezTo>
                  <a:cubicBezTo>
                    <a:pt x="639" y="13937"/>
                    <a:pt x="936" y="14256"/>
                    <a:pt x="1255" y="14553"/>
                  </a:cubicBezTo>
                  <a:cubicBezTo>
                    <a:pt x="1278" y="14576"/>
                    <a:pt x="1301" y="14576"/>
                    <a:pt x="1324" y="14576"/>
                  </a:cubicBezTo>
                  <a:cubicBezTo>
                    <a:pt x="1347" y="14576"/>
                    <a:pt x="1392" y="14553"/>
                    <a:pt x="1415" y="14530"/>
                  </a:cubicBezTo>
                  <a:cubicBezTo>
                    <a:pt x="1461" y="14484"/>
                    <a:pt x="1438" y="14416"/>
                    <a:pt x="1392" y="14370"/>
                  </a:cubicBezTo>
                  <a:cubicBezTo>
                    <a:pt x="1096" y="14096"/>
                    <a:pt x="822" y="13800"/>
                    <a:pt x="548" y="13457"/>
                  </a:cubicBezTo>
                  <a:cubicBezTo>
                    <a:pt x="525" y="13435"/>
                    <a:pt x="496" y="13423"/>
                    <a:pt x="468" y="13423"/>
                  </a:cubicBezTo>
                  <a:close/>
                  <a:moveTo>
                    <a:pt x="134" y="8307"/>
                  </a:moveTo>
                  <a:cubicBezTo>
                    <a:pt x="110" y="8307"/>
                    <a:pt x="87" y="8312"/>
                    <a:pt x="69" y="8322"/>
                  </a:cubicBezTo>
                  <a:cubicBezTo>
                    <a:pt x="23" y="8367"/>
                    <a:pt x="0" y="8436"/>
                    <a:pt x="46" y="8481"/>
                  </a:cubicBezTo>
                  <a:cubicBezTo>
                    <a:pt x="1735" y="10513"/>
                    <a:pt x="3355" y="12613"/>
                    <a:pt x="4839" y="14758"/>
                  </a:cubicBezTo>
                  <a:cubicBezTo>
                    <a:pt x="4862" y="14781"/>
                    <a:pt x="4907" y="14804"/>
                    <a:pt x="4930" y="14804"/>
                  </a:cubicBezTo>
                  <a:cubicBezTo>
                    <a:pt x="4953" y="14804"/>
                    <a:pt x="4976" y="14781"/>
                    <a:pt x="4999" y="14781"/>
                  </a:cubicBezTo>
                  <a:cubicBezTo>
                    <a:pt x="5044" y="14736"/>
                    <a:pt x="5067" y="14667"/>
                    <a:pt x="5022" y="14621"/>
                  </a:cubicBezTo>
                  <a:cubicBezTo>
                    <a:pt x="3538" y="12476"/>
                    <a:pt x="1917" y="10353"/>
                    <a:pt x="228" y="8344"/>
                  </a:cubicBezTo>
                  <a:cubicBezTo>
                    <a:pt x="202" y="8318"/>
                    <a:pt x="167" y="8307"/>
                    <a:pt x="134" y="8307"/>
                  </a:cubicBezTo>
                  <a:close/>
                  <a:moveTo>
                    <a:pt x="1609" y="14975"/>
                  </a:moveTo>
                  <a:cubicBezTo>
                    <a:pt x="1581" y="14975"/>
                    <a:pt x="1552" y="14987"/>
                    <a:pt x="1529" y="15009"/>
                  </a:cubicBezTo>
                  <a:cubicBezTo>
                    <a:pt x="1484" y="15032"/>
                    <a:pt x="1484" y="15124"/>
                    <a:pt x="1506" y="15169"/>
                  </a:cubicBezTo>
                  <a:lnTo>
                    <a:pt x="2031" y="15740"/>
                  </a:lnTo>
                  <a:cubicBezTo>
                    <a:pt x="2054" y="15763"/>
                    <a:pt x="2077" y="15763"/>
                    <a:pt x="2100" y="15763"/>
                  </a:cubicBezTo>
                  <a:cubicBezTo>
                    <a:pt x="2146" y="15763"/>
                    <a:pt x="2168" y="15763"/>
                    <a:pt x="2191" y="15740"/>
                  </a:cubicBezTo>
                  <a:cubicBezTo>
                    <a:pt x="2237" y="15694"/>
                    <a:pt x="2237" y="15626"/>
                    <a:pt x="2191" y="15580"/>
                  </a:cubicBezTo>
                  <a:lnTo>
                    <a:pt x="1689" y="15009"/>
                  </a:lnTo>
                  <a:cubicBezTo>
                    <a:pt x="1666" y="14987"/>
                    <a:pt x="1638" y="14975"/>
                    <a:pt x="1609" y="14975"/>
                  </a:cubicBezTo>
                  <a:close/>
                  <a:moveTo>
                    <a:pt x="5892" y="23768"/>
                  </a:moveTo>
                  <a:cubicBezTo>
                    <a:pt x="5883" y="23768"/>
                    <a:pt x="5874" y="23770"/>
                    <a:pt x="5866" y="23774"/>
                  </a:cubicBezTo>
                  <a:cubicBezTo>
                    <a:pt x="5798" y="23774"/>
                    <a:pt x="5752" y="23843"/>
                    <a:pt x="5775" y="23911"/>
                  </a:cubicBezTo>
                  <a:cubicBezTo>
                    <a:pt x="5889" y="24459"/>
                    <a:pt x="6003" y="25121"/>
                    <a:pt x="6163" y="25760"/>
                  </a:cubicBezTo>
                  <a:cubicBezTo>
                    <a:pt x="6756" y="28568"/>
                    <a:pt x="7532" y="31489"/>
                    <a:pt x="9107" y="34046"/>
                  </a:cubicBezTo>
                  <a:cubicBezTo>
                    <a:pt x="9792" y="35119"/>
                    <a:pt x="10614" y="36146"/>
                    <a:pt x="11595" y="37104"/>
                  </a:cubicBezTo>
                  <a:cubicBezTo>
                    <a:pt x="14334" y="39752"/>
                    <a:pt x="17964" y="41578"/>
                    <a:pt x="22141" y="42354"/>
                  </a:cubicBezTo>
                  <a:cubicBezTo>
                    <a:pt x="23716" y="42651"/>
                    <a:pt x="25382" y="42811"/>
                    <a:pt x="27094" y="42811"/>
                  </a:cubicBezTo>
                  <a:cubicBezTo>
                    <a:pt x="28897" y="42811"/>
                    <a:pt x="30769" y="42651"/>
                    <a:pt x="32709" y="42308"/>
                  </a:cubicBezTo>
                  <a:cubicBezTo>
                    <a:pt x="33120" y="42240"/>
                    <a:pt x="33553" y="42149"/>
                    <a:pt x="33987" y="42057"/>
                  </a:cubicBezTo>
                  <a:cubicBezTo>
                    <a:pt x="34055" y="42057"/>
                    <a:pt x="34101" y="41989"/>
                    <a:pt x="34078" y="41920"/>
                  </a:cubicBezTo>
                  <a:cubicBezTo>
                    <a:pt x="34078" y="41875"/>
                    <a:pt x="34010" y="41829"/>
                    <a:pt x="33941" y="41829"/>
                  </a:cubicBezTo>
                  <a:cubicBezTo>
                    <a:pt x="33508" y="41920"/>
                    <a:pt x="33074" y="42012"/>
                    <a:pt x="32663" y="42080"/>
                  </a:cubicBezTo>
                  <a:cubicBezTo>
                    <a:pt x="30752" y="42408"/>
                    <a:pt x="28889" y="42574"/>
                    <a:pt x="27093" y="42574"/>
                  </a:cubicBezTo>
                  <a:cubicBezTo>
                    <a:pt x="25392" y="42574"/>
                    <a:pt x="23752" y="42426"/>
                    <a:pt x="22186" y="42126"/>
                  </a:cubicBezTo>
                  <a:cubicBezTo>
                    <a:pt x="18055" y="41350"/>
                    <a:pt x="14448" y="39547"/>
                    <a:pt x="11755" y="36922"/>
                  </a:cubicBezTo>
                  <a:cubicBezTo>
                    <a:pt x="10796" y="36009"/>
                    <a:pt x="9975" y="34982"/>
                    <a:pt x="9313" y="33932"/>
                  </a:cubicBezTo>
                  <a:cubicBezTo>
                    <a:pt x="7761" y="31444"/>
                    <a:pt x="6985" y="28568"/>
                    <a:pt x="6391" y="25829"/>
                  </a:cubicBezTo>
                  <a:cubicBezTo>
                    <a:pt x="7144" y="25600"/>
                    <a:pt x="7898" y="25372"/>
                    <a:pt x="8696" y="25098"/>
                  </a:cubicBezTo>
                  <a:cubicBezTo>
                    <a:pt x="9381" y="24870"/>
                    <a:pt x="10226" y="24596"/>
                    <a:pt x="10911" y="24117"/>
                  </a:cubicBezTo>
                  <a:cubicBezTo>
                    <a:pt x="10956" y="24094"/>
                    <a:pt x="10979" y="24003"/>
                    <a:pt x="10933" y="23957"/>
                  </a:cubicBezTo>
                  <a:cubicBezTo>
                    <a:pt x="10919" y="23929"/>
                    <a:pt x="10888" y="23909"/>
                    <a:pt x="10849" y="23909"/>
                  </a:cubicBezTo>
                  <a:cubicBezTo>
                    <a:pt x="10826" y="23909"/>
                    <a:pt x="10800" y="23917"/>
                    <a:pt x="10774" y="23934"/>
                  </a:cubicBezTo>
                  <a:cubicBezTo>
                    <a:pt x="10112" y="24391"/>
                    <a:pt x="9290" y="24665"/>
                    <a:pt x="8628" y="24893"/>
                  </a:cubicBezTo>
                  <a:cubicBezTo>
                    <a:pt x="7829" y="25144"/>
                    <a:pt x="7076" y="25372"/>
                    <a:pt x="6345" y="25600"/>
                  </a:cubicBezTo>
                  <a:cubicBezTo>
                    <a:pt x="6209" y="24984"/>
                    <a:pt x="6094" y="24391"/>
                    <a:pt x="5980" y="23866"/>
                  </a:cubicBezTo>
                  <a:cubicBezTo>
                    <a:pt x="5980" y="23809"/>
                    <a:pt x="5934" y="23768"/>
                    <a:pt x="5892" y="23768"/>
                  </a:cubicBezTo>
                  <a:close/>
                  <a:moveTo>
                    <a:pt x="59859" y="37633"/>
                  </a:moveTo>
                  <a:cubicBezTo>
                    <a:pt x="58594" y="37633"/>
                    <a:pt x="57324" y="37722"/>
                    <a:pt x="56059" y="37903"/>
                  </a:cubicBezTo>
                  <a:cubicBezTo>
                    <a:pt x="55991" y="37903"/>
                    <a:pt x="55968" y="37972"/>
                    <a:pt x="55968" y="38040"/>
                  </a:cubicBezTo>
                  <a:cubicBezTo>
                    <a:pt x="55968" y="38086"/>
                    <a:pt x="56036" y="38131"/>
                    <a:pt x="56105" y="38131"/>
                  </a:cubicBezTo>
                  <a:cubicBezTo>
                    <a:pt x="57351" y="37951"/>
                    <a:pt x="58605" y="37861"/>
                    <a:pt x="59858" y="37861"/>
                  </a:cubicBezTo>
                  <a:cubicBezTo>
                    <a:pt x="61610" y="37861"/>
                    <a:pt x="63358" y="38036"/>
                    <a:pt x="65075" y="38383"/>
                  </a:cubicBezTo>
                  <a:cubicBezTo>
                    <a:pt x="68225" y="38999"/>
                    <a:pt x="71101" y="40163"/>
                    <a:pt x="73657" y="41852"/>
                  </a:cubicBezTo>
                  <a:cubicBezTo>
                    <a:pt x="78382" y="44979"/>
                    <a:pt x="81760" y="49841"/>
                    <a:pt x="82924" y="55159"/>
                  </a:cubicBezTo>
                  <a:cubicBezTo>
                    <a:pt x="83038" y="55707"/>
                    <a:pt x="83130" y="56278"/>
                    <a:pt x="83198" y="56825"/>
                  </a:cubicBezTo>
                  <a:cubicBezTo>
                    <a:pt x="83221" y="56894"/>
                    <a:pt x="83267" y="56939"/>
                    <a:pt x="83312" y="56939"/>
                  </a:cubicBezTo>
                  <a:lnTo>
                    <a:pt x="83335" y="56939"/>
                  </a:lnTo>
                  <a:cubicBezTo>
                    <a:pt x="83404" y="56917"/>
                    <a:pt x="83449" y="56871"/>
                    <a:pt x="83427" y="56803"/>
                  </a:cubicBezTo>
                  <a:cubicBezTo>
                    <a:pt x="83358" y="56278"/>
                    <a:pt x="83267" y="55753"/>
                    <a:pt x="83175" y="55228"/>
                  </a:cubicBezTo>
                  <a:cubicBezTo>
                    <a:pt x="84431" y="55068"/>
                    <a:pt x="85686" y="54840"/>
                    <a:pt x="86896" y="54566"/>
                  </a:cubicBezTo>
                  <a:cubicBezTo>
                    <a:pt x="86964" y="54543"/>
                    <a:pt x="87010" y="54474"/>
                    <a:pt x="86987" y="54429"/>
                  </a:cubicBezTo>
                  <a:cubicBezTo>
                    <a:pt x="86987" y="54372"/>
                    <a:pt x="86941" y="54331"/>
                    <a:pt x="86886" y="54331"/>
                  </a:cubicBezTo>
                  <a:cubicBezTo>
                    <a:pt x="86875" y="54331"/>
                    <a:pt x="86862" y="54333"/>
                    <a:pt x="86850" y="54337"/>
                  </a:cubicBezTo>
                  <a:cubicBezTo>
                    <a:pt x="85641" y="54611"/>
                    <a:pt x="84385" y="54840"/>
                    <a:pt x="83107" y="55022"/>
                  </a:cubicBezTo>
                  <a:cubicBezTo>
                    <a:pt x="81920" y="49658"/>
                    <a:pt x="78519" y="44796"/>
                    <a:pt x="73771" y="41669"/>
                  </a:cubicBezTo>
                  <a:cubicBezTo>
                    <a:pt x="71192" y="39957"/>
                    <a:pt x="68293" y="38771"/>
                    <a:pt x="65121" y="38154"/>
                  </a:cubicBezTo>
                  <a:cubicBezTo>
                    <a:pt x="63390" y="37808"/>
                    <a:pt x="61629" y="37633"/>
                    <a:pt x="59859" y="37633"/>
                  </a:cubicBezTo>
                  <a:close/>
                  <a:moveTo>
                    <a:pt x="51391" y="77354"/>
                  </a:moveTo>
                  <a:cubicBezTo>
                    <a:pt x="51356" y="77354"/>
                    <a:pt x="51317" y="77370"/>
                    <a:pt x="51288" y="77414"/>
                  </a:cubicBezTo>
                  <a:cubicBezTo>
                    <a:pt x="48298" y="82184"/>
                    <a:pt x="43916" y="85950"/>
                    <a:pt x="39670" y="89602"/>
                  </a:cubicBezTo>
                  <a:cubicBezTo>
                    <a:pt x="39282" y="89922"/>
                    <a:pt x="38894" y="90264"/>
                    <a:pt x="38529" y="90584"/>
                  </a:cubicBezTo>
                  <a:cubicBezTo>
                    <a:pt x="38483" y="90630"/>
                    <a:pt x="38461" y="90698"/>
                    <a:pt x="38506" y="90744"/>
                  </a:cubicBezTo>
                  <a:cubicBezTo>
                    <a:pt x="38529" y="90766"/>
                    <a:pt x="38575" y="90789"/>
                    <a:pt x="38598" y="90789"/>
                  </a:cubicBezTo>
                  <a:cubicBezTo>
                    <a:pt x="38620" y="90789"/>
                    <a:pt x="38643" y="90789"/>
                    <a:pt x="38666" y="90766"/>
                  </a:cubicBezTo>
                  <a:cubicBezTo>
                    <a:pt x="39054" y="90424"/>
                    <a:pt x="39442" y="90105"/>
                    <a:pt x="39807" y="89785"/>
                  </a:cubicBezTo>
                  <a:cubicBezTo>
                    <a:pt x="44076" y="86110"/>
                    <a:pt x="48481" y="82344"/>
                    <a:pt x="51494" y="77528"/>
                  </a:cubicBezTo>
                  <a:cubicBezTo>
                    <a:pt x="51517" y="77482"/>
                    <a:pt x="51517" y="77414"/>
                    <a:pt x="51448" y="77368"/>
                  </a:cubicBezTo>
                  <a:cubicBezTo>
                    <a:pt x="51432" y="77360"/>
                    <a:pt x="51412" y="77354"/>
                    <a:pt x="51391" y="77354"/>
                  </a:cubicBezTo>
                  <a:close/>
                  <a:moveTo>
                    <a:pt x="21611" y="76971"/>
                  </a:moveTo>
                  <a:cubicBezTo>
                    <a:pt x="21561" y="76971"/>
                    <a:pt x="21519" y="76997"/>
                    <a:pt x="21501" y="77049"/>
                  </a:cubicBezTo>
                  <a:cubicBezTo>
                    <a:pt x="19858" y="80244"/>
                    <a:pt x="18146" y="83691"/>
                    <a:pt x="17005" y="87251"/>
                  </a:cubicBezTo>
                  <a:cubicBezTo>
                    <a:pt x="15749" y="91223"/>
                    <a:pt x="15339" y="94921"/>
                    <a:pt x="15772" y="98276"/>
                  </a:cubicBezTo>
                  <a:cubicBezTo>
                    <a:pt x="15772" y="98344"/>
                    <a:pt x="15818" y="98390"/>
                    <a:pt x="15886" y="98390"/>
                  </a:cubicBezTo>
                  <a:cubicBezTo>
                    <a:pt x="15955" y="98367"/>
                    <a:pt x="16001" y="98322"/>
                    <a:pt x="16001" y="98253"/>
                  </a:cubicBezTo>
                  <a:cubicBezTo>
                    <a:pt x="15567" y="94921"/>
                    <a:pt x="15978" y="91246"/>
                    <a:pt x="17233" y="87320"/>
                  </a:cubicBezTo>
                  <a:cubicBezTo>
                    <a:pt x="18374" y="83759"/>
                    <a:pt x="20063" y="80335"/>
                    <a:pt x="21707" y="77140"/>
                  </a:cubicBezTo>
                  <a:cubicBezTo>
                    <a:pt x="21730" y="77094"/>
                    <a:pt x="21707" y="77026"/>
                    <a:pt x="21661" y="76980"/>
                  </a:cubicBezTo>
                  <a:cubicBezTo>
                    <a:pt x="21644" y="76974"/>
                    <a:pt x="21627" y="76971"/>
                    <a:pt x="21611" y="76971"/>
                  </a:cubicBezTo>
                  <a:close/>
                  <a:moveTo>
                    <a:pt x="57003" y="89411"/>
                  </a:moveTo>
                  <a:cubicBezTo>
                    <a:pt x="56963" y="89411"/>
                    <a:pt x="56921" y="89437"/>
                    <a:pt x="56904" y="89488"/>
                  </a:cubicBezTo>
                  <a:cubicBezTo>
                    <a:pt x="56424" y="90538"/>
                    <a:pt x="55922" y="91748"/>
                    <a:pt x="55945" y="93003"/>
                  </a:cubicBezTo>
                  <a:cubicBezTo>
                    <a:pt x="55945" y="94396"/>
                    <a:pt x="56607" y="95834"/>
                    <a:pt x="57725" y="96998"/>
                  </a:cubicBezTo>
                  <a:cubicBezTo>
                    <a:pt x="58615" y="97911"/>
                    <a:pt x="59825" y="98687"/>
                    <a:pt x="61446" y="99349"/>
                  </a:cubicBezTo>
                  <a:cubicBezTo>
                    <a:pt x="61446" y="99372"/>
                    <a:pt x="61469" y="99372"/>
                    <a:pt x="61491" y="99372"/>
                  </a:cubicBezTo>
                  <a:cubicBezTo>
                    <a:pt x="61514" y="99372"/>
                    <a:pt x="61560" y="99349"/>
                    <a:pt x="61583" y="99303"/>
                  </a:cubicBezTo>
                  <a:cubicBezTo>
                    <a:pt x="61606" y="99235"/>
                    <a:pt x="61583" y="99166"/>
                    <a:pt x="61514" y="99143"/>
                  </a:cubicBezTo>
                  <a:cubicBezTo>
                    <a:pt x="59962" y="98481"/>
                    <a:pt x="58775" y="97728"/>
                    <a:pt x="57885" y="96838"/>
                  </a:cubicBezTo>
                  <a:cubicBezTo>
                    <a:pt x="56812" y="95720"/>
                    <a:pt x="56173" y="94327"/>
                    <a:pt x="56173" y="93003"/>
                  </a:cubicBezTo>
                  <a:cubicBezTo>
                    <a:pt x="56150" y="91794"/>
                    <a:pt x="56652" y="90607"/>
                    <a:pt x="57109" y="89580"/>
                  </a:cubicBezTo>
                  <a:cubicBezTo>
                    <a:pt x="57132" y="89511"/>
                    <a:pt x="57109" y="89443"/>
                    <a:pt x="57040" y="89420"/>
                  </a:cubicBezTo>
                  <a:cubicBezTo>
                    <a:pt x="57029" y="89414"/>
                    <a:pt x="57016" y="89411"/>
                    <a:pt x="57003" y="89411"/>
                  </a:cubicBezTo>
                  <a:close/>
                  <a:moveTo>
                    <a:pt x="63310" y="99689"/>
                  </a:moveTo>
                  <a:cubicBezTo>
                    <a:pt x="63272" y="99689"/>
                    <a:pt x="63240" y="99709"/>
                    <a:pt x="63226" y="99737"/>
                  </a:cubicBezTo>
                  <a:cubicBezTo>
                    <a:pt x="63180" y="99805"/>
                    <a:pt x="63203" y="99874"/>
                    <a:pt x="63249" y="99897"/>
                  </a:cubicBezTo>
                  <a:cubicBezTo>
                    <a:pt x="64025" y="100444"/>
                    <a:pt x="64870" y="100947"/>
                    <a:pt x="65714" y="101380"/>
                  </a:cubicBezTo>
                  <a:cubicBezTo>
                    <a:pt x="65737" y="101380"/>
                    <a:pt x="65737" y="101403"/>
                    <a:pt x="65760" y="101403"/>
                  </a:cubicBezTo>
                  <a:cubicBezTo>
                    <a:pt x="65805" y="101403"/>
                    <a:pt x="65851" y="101380"/>
                    <a:pt x="65874" y="101335"/>
                  </a:cubicBezTo>
                  <a:cubicBezTo>
                    <a:pt x="65897" y="101266"/>
                    <a:pt x="65874" y="101198"/>
                    <a:pt x="65828" y="101175"/>
                  </a:cubicBezTo>
                  <a:cubicBezTo>
                    <a:pt x="64984" y="100741"/>
                    <a:pt x="64162" y="100239"/>
                    <a:pt x="63386" y="99714"/>
                  </a:cubicBezTo>
                  <a:cubicBezTo>
                    <a:pt x="63360" y="99697"/>
                    <a:pt x="63334" y="99689"/>
                    <a:pt x="63310" y="99689"/>
                  </a:cubicBezTo>
                  <a:close/>
                  <a:moveTo>
                    <a:pt x="16092" y="100193"/>
                  </a:moveTo>
                  <a:cubicBezTo>
                    <a:pt x="16023" y="100193"/>
                    <a:pt x="15978" y="100239"/>
                    <a:pt x="15978" y="100307"/>
                  </a:cubicBezTo>
                  <a:cubicBezTo>
                    <a:pt x="16001" y="102133"/>
                    <a:pt x="16320" y="103914"/>
                    <a:pt x="16936" y="105626"/>
                  </a:cubicBezTo>
                  <a:cubicBezTo>
                    <a:pt x="16936" y="105671"/>
                    <a:pt x="16982" y="105694"/>
                    <a:pt x="17028" y="105694"/>
                  </a:cubicBezTo>
                  <a:lnTo>
                    <a:pt x="17073" y="105694"/>
                  </a:lnTo>
                  <a:cubicBezTo>
                    <a:pt x="17142" y="105671"/>
                    <a:pt x="17165" y="105603"/>
                    <a:pt x="17142" y="105557"/>
                  </a:cubicBezTo>
                  <a:cubicBezTo>
                    <a:pt x="16548" y="103868"/>
                    <a:pt x="16229" y="102111"/>
                    <a:pt x="16206" y="100307"/>
                  </a:cubicBezTo>
                  <a:cubicBezTo>
                    <a:pt x="16206" y="100239"/>
                    <a:pt x="16160" y="100193"/>
                    <a:pt x="16092" y="1001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6"/>
            <p:cNvSpPr/>
            <p:nvPr/>
          </p:nvSpPr>
          <p:spPr>
            <a:xfrm>
              <a:off x="7426709" y="1567071"/>
              <a:ext cx="206354" cy="238116"/>
            </a:xfrm>
            <a:custGeom>
              <a:avLst/>
              <a:gdLst/>
              <a:ahLst/>
              <a:cxnLst/>
              <a:rect l="l" t="t" r="r" b="b"/>
              <a:pathLst>
                <a:path w="7647" h="8824" extrusionOk="0">
                  <a:moveTo>
                    <a:pt x="7030" y="0"/>
                  </a:moveTo>
                  <a:cubicBezTo>
                    <a:pt x="6970" y="0"/>
                    <a:pt x="6909" y="5"/>
                    <a:pt x="6848" y="13"/>
                  </a:cubicBezTo>
                  <a:cubicBezTo>
                    <a:pt x="6300" y="104"/>
                    <a:pt x="5821" y="538"/>
                    <a:pt x="5684" y="1086"/>
                  </a:cubicBezTo>
                  <a:cubicBezTo>
                    <a:pt x="5684" y="1059"/>
                    <a:pt x="5682" y="1048"/>
                    <a:pt x="5679" y="1048"/>
                  </a:cubicBezTo>
                  <a:cubicBezTo>
                    <a:pt x="5672" y="1048"/>
                    <a:pt x="5661" y="1112"/>
                    <a:pt x="5661" y="1177"/>
                  </a:cubicBezTo>
                  <a:cubicBezTo>
                    <a:pt x="5638" y="1268"/>
                    <a:pt x="5684" y="1382"/>
                    <a:pt x="5775" y="1428"/>
                  </a:cubicBezTo>
                  <a:cubicBezTo>
                    <a:pt x="5814" y="1454"/>
                    <a:pt x="5855" y="1465"/>
                    <a:pt x="5896" y="1465"/>
                  </a:cubicBezTo>
                  <a:cubicBezTo>
                    <a:pt x="6000" y="1465"/>
                    <a:pt x="6104" y="1396"/>
                    <a:pt x="6186" y="1314"/>
                  </a:cubicBezTo>
                  <a:cubicBezTo>
                    <a:pt x="6277" y="1200"/>
                    <a:pt x="6323" y="1063"/>
                    <a:pt x="6414" y="949"/>
                  </a:cubicBezTo>
                  <a:cubicBezTo>
                    <a:pt x="6574" y="766"/>
                    <a:pt x="6802" y="629"/>
                    <a:pt x="7030" y="629"/>
                  </a:cubicBezTo>
                  <a:cubicBezTo>
                    <a:pt x="7158" y="629"/>
                    <a:pt x="7271" y="658"/>
                    <a:pt x="7393" y="658"/>
                  </a:cubicBezTo>
                  <a:cubicBezTo>
                    <a:pt x="7424" y="658"/>
                    <a:pt x="7455" y="657"/>
                    <a:pt x="7487" y="652"/>
                  </a:cubicBezTo>
                  <a:cubicBezTo>
                    <a:pt x="7533" y="652"/>
                    <a:pt x="7601" y="629"/>
                    <a:pt x="7624" y="584"/>
                  </a:cubicBezTo>
                  <a:cubicBezTo>
                    <a:pt x="7647" y="561"/>
                    <a:pt x="7647" y="515"/>
                    <a:pt x="7647" y="492"/>
                  </a:cubicBezTo>
                  <a:cubicBezTo>
                    <a:pt x="7647" y="310"/>
                    <a:pt x="7533" y="150"/>
                    <a:pt x="7373" y="81"/>
                  </a:cubicBezTo>
                  <a:cubicBezTo>
                    <a:pt x="7266" y="21"/>
                    <a:pt x="7150" y="0"/>
                    <a:pt x="7030" y="0"/>
                  </a:cubicBezTo>
                  <a:close/>
                  <a:moveTo>
                    <a:pt x="2123" y="7363"/>
                  </a:moveTo>
                  <a:cubicBezTo>
                    <a:pt x="1438" y="7568"/>
                    <a:pt x="731" y="7751"/>
                    <a:pt x="46" y="7888"/>
                  </a:cubicBezTo>
                  <a:cubicBezTo>
                    <a:pt x="23" y="8207"/>
                    <a:pt x="23" y="8504"/>
                    <a:pt x="0" y="8824"/>
                  </a:cubicBezTo>
                  <a:cubicBezTo>
                    <a:pt x="776" y="8435"/>
                    <a:pt x="1529" y="7979"/>
                    <a:pt x="2123" y="7363"/>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6"/>
            <p:cNvSpPr/>
            <p:nvPr/>
          </p:nvSpPr>
          <p:spPr>
            <a:xfrm>
              <a:off x="7813512" y="2690268"/>
              <a:ext cx="282128" cy="242568"/>
            </a:xfrm>
            <a:custGeom>
              <a:avLst/>
              <a:gdLst/>
              <a:ahLst/>
              <a:cxnLst/>
              <a:rect l="l" t="t" r="r" b="b"/>
              <a:pathLst>
                <a:path w="10455" h="8989" extrusionOk="0">
                  <a:moveTo>
                    <a:pt x="8492" y="0"/>
                  </a:moveTo>
                  <a:cubicBezTo>
                    <a:pt x="5547" y="1644"/>
                    <a:pt x="2740" y="3333"/>
                    <a:pt x="0" y="5159"/>
                  </a:cubicBezTo>
                  <a:cubicBezTo>
                    <a:pt x="571" y="6163"/>
                    <a:pt x="1096" y="7236"/>
                    <a:pt x="1986" y="7966"/>
                  </a:cubicBezTo>
                  <a:cubicBezTo>
                    <a:pt x="2836" y="8679"/>
                    <a:pt x="3925" y="8989"/>
                    <a:pt x="5030" y="8989"/>
                  </a:cubicBezTo>
                  <a:cubicBezTo>
                    <a:pt x="5764" y="8989"/>
                    <a:pt x="6507" y="8852"/>
                    <a:pt x="7190" y="8606"/>
                  </a:cubicBezTo>
                  <a:cubicBezTo>
                    <a:pt x="8035" y="8286"/>
                    <a:pt x="8834" y="7807"/>
                    <a:pt x="9405" y="7122"/>
                  </a:cubicBezTo>
                  <a:cubicBezTo>
                    <a:pt x="10226" y="6118"/>
                    <a:pt x="10454" y="4702"/>
                    <a:pt x="10203" y="3447"/>
                  </a:cubicBezTo>
                  <a:cubicBezTo>
                    <a:pt x="9975" y="2169"/>
                    <a:pt x="9313" y="1005"/>
                    <a:pt x="8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6"/>
            <p:cNvSpPr/>
            <p:nvPr/>
          </p:nvSpPr>
          <p:spPr>
            <a:xfrm>
              <a:off x="7284417" y="1925891"/>
              <a:ext cx="530957" cy="391768"/>
            </a:xfrm>
            <a:custGeom>
              <a:avLst/>
              <a:gdLst/>
              <a:ahLst/>
              <a:cxnLst/>
              <a:rect l="l" t="t" r="r" b="b"/>
              <a:pathLst>
                <a:path w="19676" h="14518" extrusionOk="0">
                  <a:moveTo>
                    <a:pt x="3310" y="1096"/>
                  </a:moveTo>
                  <a:lnTo>
                    <a:pt x="3310" y="1096"/>
                  </a:lnTo>
                  <a:cubicBezTo>
                    <a:pt x="2283" y="2488"/>
                    <a:pt x="1256" y="3812"/>
                    <a:pt x="206" y="5113"/>
                  </a:cubicBezTo>
                  <a:cubicBezTo>
                    <a:pt x="662" y="5570"/>
                    <a:pt x="1119" y="6026"/>
                    <a:pt x="1576" y="6460"/>
                  </a:cubicBezTo>
                  <a:cubicBezTo>
                    <a:pt x="1644" y="6528"/>
                    <a:pt x="1690" y="6574"/>
                    <a:pt x="1690" y="6642"/>
                  </a:cubicBezTo>
                  <a:cubicBezTo>
                    <a:pt x="1690" y="6711"/>
                    <a:pt x="1644" y="6757"/>
                    <a:pt x="1621" y="6802"/>
                  </a:cubicBezTo>
                  <a:cubicBezTo>
                    <a:pt x="1142" y="7418"/>
                    <a:pt x="640" y="8058"/>
                    <a:pt x="160" y="8697"/>
                  </a:cubicBezTo>
                  <a:cubicBezTo>
                    <a:pt x="92" y="8788"/>
                    <a:pt x="23" y="8902"/>
                    <a:pt x="1" y="9016"/>
                  </a:cubicBezTo>
                  <a:cubicBezTo>
                    <a:pt x="1" y="9108"/>
                    <a:pt x="46" y="9199"/>
                    <a:pt x="92" y="9267"/>
                  </a:cubicBezTo>
                  <a:cubicBezTo>
                    <a:pt x="731" y="10705"/>
                    <a:pt x="1393" y="12143"/>
                    <a:pt x="2055" y="13558"/>
                  </a:cubicBezTo>
                  <a:cubicBezTo>
                    <a:pt x="1735" y="12280"/>
                    <a:pt x="1439" y="10979"/>
                    <a:pt x="1119" y="9701"/>
                  </a:cubicBezTo>
                  <a:cubicBezTo>
                    <a:pt x="1073" y="9564"/>
                    <a:pt x="1051" y="9427"/>
                    <a:pt x="1073" y="9290"/>
                  </a:cubicBezTo>
                  <a:cubicBezTo>
                    <a:pt x="1096" y="9108"/>
                    <a:pt x="1187" y="8948"/>
                    <a:pt x="1279" y="8788"/>
                  </a:cubicBezTo>
                  <a:lnTo>
                    <a:pt x="2854" y="6300"/>
                  </a:lnTo>
                  <a:cubicBezTo>
                    <a:pt x="2899" y="6254"/>
                    <a:pt x="2922" y="6186"/>
                    <a:pt x="2922" y="6117"/>
                  </a:cubicBezTo>
                  <a:cubicBezTo>
                    <a:pt x="2922" y="6026"/>
                    <a:pt x="2831" y="5980"/>
                    <a:pt x="2762" y="5912"/>
                  </a:cubicBezTo>
                  <a:cubicBezTo>
                    <a:pt x="2466" y="5707"/>
                    <a:pt x="2146" y="5501"/>
                    <a:pt x="1849" y="5273"/>
                  </a:cubicBezTo>
                  <a:cubicBezTo>
                    <a:pt x="1781" y="5227"/>
                    <a:pt x="1712" y="5182"/>
                    <a:pt x="1690" y="5090"/>
                  </a:cubicBezTo>
                  <a:cubicBezTo>
                    <a:pt x="1667" y="5022"/>
                    <a:pt x="1690" y="4931"/>
                    <a:pt x="1735" y="4862"/>
                  </a:cubicBezTo>
                  <a:cubicBezTo>
                    <a:pt x="2260" y="3607"/>
                    <a:pt x="2785" y="2351"/>
                    <a:pt x="3310" y="1096"/>
                  </a:cubicBezTo>
                  <a:close/>
                  <a:moveTo>
                    <a:pt x="16229" y="0"/>
                  </a:moveTo>
                  <a:lnTo>
                    <a:pt x="16229" y="0"/>
                  </a:lnTo>
                  <a:cubicBezTo>
                    <a:pt x="16823" y="845"/>
                    <a:pt x="17439" y="1667"/>
                    <a:pt x="18055" y="2488"/>
                  </a:cubicBezTo>
                  <a:cubicBezTo>
                    <a:pt x="18101" y="2557"/>
                    <a:pt x="18147" y="2625"/>
                    <a:pt x="18147" y="2716"/>
                  </a:cubicBezTo>
                  <a:cubicBezTo>
                    <a:pt x="18170" y="2808"/>
                    <a:pt x="18101" y="2899"/>
                    <a:pt x="18055" y="2990"/>
                  </a:cubicBezTo>
                  <a:cubicBezTo>
                    <a:pt x="17576" y="3744"/>
                    <a:pt x="17074" y="4497"/>
                    <a:pt x="16595" y="5227"/>
                  </a:cubicBezTo>
                  <a:lnTo>
                    <a:pt x="18421" y="6893"/>
                  </a:lnTo>
                  <a:cubicBezTo>
                    <a:pt x="18443" y="6916"/>
                    <a:pt x="18466" y="6939"/>
                    <a:pt x="18489" y="6985"/>
                  </a:cubicBezTo>
                  <a:cubicBezTo>
                    <a:pt x="18512" y="7053"/>
                    <a:pt x="18466" y="7122"/>
                    <a:pt x="18421" y="7190"/>
                  </a:cubicBezTo>
                  <a:cubicBezTo>
                    <a:pt x="16891" y="9313"/>
                    <a:pt x="16047" y="11915"/>
                    <a:pt x="16024" y="14517"/>
                  </a:cubicBezTo>
                  <a:cubicBezTo>
                    <a:pt x="16389" y="13193"/>
                    <a:pt x="16754" y="11847"/>
                    <a:pt x="17325" y="10591"/>
                  </a:cubicBezTo>
                  <a:cubicBezTo>
                    <a:pt x="17873" y="9313"/>
                    <a:pt x="18626" y="8126"/>
                    <a:pt x="19676" y="7213"/>
                  </a:cubicBezTo>
                  <a:cubicBezTo>
                    <a:pt x="19083" y="6688"/>
                    <a:pt x="18512" y="6117"/>
                    <a:pt x="17987" y="5524"/>
                  </a:cubicBezTo>
                  <a:cubicBezTo>
                    <a:pt x="17850" y="5364"/>
                    <a:pt x="17690" y="5204"/>
                    <a:pt x="17713" y="4999"/>
                  </a:cubicBezTo>
                  <a:cubicBezTo>
                    <a:pt x="17713" y="4839"/>
                    <a:pt x="17804" y="4702"/>
                    <a:pt x="17896" y="4565"/>
                  </a:cubicBezTo>
                  <a:lnTo>
                    <a:pt x="18740" y="3333"/>
                  </a:lnTo>
                  <a:cubicBezTo>
                    <a:pt x="18831" y="3219"/>
                    <a:pt x="18923" y="3082"/>
                    <a:pt x="18900" y="2922"/>
                  </a:cubicBezTo>
                  <a:cubicBezTo>
                    <a:pt x="18900" y="2808"/>
                    <a:pt x="18809" y="2694"/>
                    <a:pt x="18740" y="2580"/>
                  </a:cubicBezTo>
                  <a:cubicBezTo>
                    <a:pt x="18033" y="1667"/>
                    <a:pt x="17234" y="845"/>
                    <a:pt x="16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6"/>
            <p:cNvSpPr/>
            <p:nvPr/>
          </p:nvSpPr>
          <p:spPr>
            <a:xfrm>
              <a:off x="7944092" y="2013349"/>
              <a:ext cx="240868" cy="223004"/>
            </a:xfrm>
            <a:custGeom>
              <a:avLst/>
              <a:gdLst/>
              <a:ahLst/>
              <a:cxnLst/>
              <a:rect l="l" t="t" r="r" b="b"/>
              <a:pathLst>
                <a:path w="8926" h="8264" extrusionOk="0">
                  <a:moveTo>
                    <a:pt x="2443" y="0"/>
                  </a:moveTo>
                  <a:lnTo>
                    <a:pt x="2443" y="320"/>
                  </a:lnTo>
                  <a:cubicBezTo>
                    <a:pt x="4041" y="388"/>
                    <a:pt x="5638" y="617"/>
                    <a:pt x="7190" y="1050"/>
                  </a:cubicBezTo>
                  <a:cubicBezTo>
                    <a:pt x="7601" y="1165"/>
                    <a:pt x="8012" y="1301"/>
                    <a:pt x="8263" y="1598"/>
                  </a:cubicBezTo>
                  <a:cubicBezTo>
                    <a:pt x="8537" y="1918"/>
                    <a:pt x="8606" y="2397"/>
                    <a:pt x="8469" y="2899"/>
                  </a:cubicBezTo>
                  <a:cubicBezTo>
                    <a:pt x="8355" y="3356"/>
                    <a:pt x="8081" y="3767"/>
                    <a:pt x="7807" y="4177"/>
                  </a:cubicBezTo>
                  <a:lnTo>
                    <a:pt x="8058" y="4337"/>
                  </a:lnTo>
                  <a:cubicBezTo>
                    <a:pt x="8332" y="3926"/>
                    <a:pt x="8628" y="3493"/>
                    <a:pt x="8765" y="2968"/>
                  </a:cubicBezTo>
                  <a:cubicBezTo>
                    <a:pt x="8925" y="2374"/>
                    <a:pt x="8834" y="1781"/>
                    <a:pt x="8514" y="1393"/>
                  </a:cubicBezTo>
                  <a:cubicBezTo>
                    <a:pt x="8195" y="1028"/>
                    <a:pt x="7693" y="868"/>
                    <a:pt x="7259" y="754"/>
                  </a:cubicBezTo>
                  <a:cubicBezTo>
                    <a:pt x="5707" y="320"/>
                    <a:pt x="4086" y="69"/>
                    <a:pt x="2443" y="0"/>
                  </a:cubicBezTo>
                  <a:close/>
                  <a:moveTo>
                    <a:pt x="229" y="4429"/>
                  </a:moveTo>
                  <a:lnTo>
                    <a:pt x="0" y="4611"/>
                  </a:lnTo>
                  <a:cubicBezTo>
                    <a:pt x="1028" y="5821"/>
                    <a:pt x="2237" y="6871"/>
                    <a:pt x="3561" y="7715"/>
                  </a:cubicBezTo>
                  <a:cubicBezTo>
                    <a:pt x="3995" y="7989"/>
                    <a:pt x="4474" y="8263"/>
                    <a:pt x="4976" y="8263"/>
                  </a:cubicBezTo>
                  <a:cubicBezTo>
                    <a:pt x="5068" y="8263"/>
                    <a:pt x="5159" y="8240"/>
                    <a:pt x="5250" y="8218"/>
                  </a:cubicBezTo>
                  <a:cubicBezTo>
                    <a:pt x="5958" y="8103"/>
                    <a:pt x="6392" y="7487"/>
                    <a:pt x="6757" y="6894"/>
                  </a:cubicBezTo>
                  <a:lnTo>
                    <a:pt x="6506" y="6711"/>
                  </a:lnTo>
                  <a:cubicBezTo>
                    <a:pt x="6163" y="7282"/>
                    <a:pt x="5775" y="7807"/>
                    <a:pt x="5205" y="7921"/>
                  </a:cubicBezTo>
                  <a:cubicBezTo>
                    <a:pt x="5125" y="7939"/>
                    <a:pt x="5044" y="7947"/>
                    <a:pt x="4964" y="7947"/>
                  </a:cubicBezTo>
                  <a:cubicBezTo>
                    <a:pt x="4537" y="7947"/>
                    <a:pt x="4105" y="7714"/>
                    <a:pt x="3721" y="7464"/>
                  </a:cubicBezTo>
                  <a:cubicBezTo>
                    <a:pt x="2420" y="6620"/>
                    <a:pt x="1233" y="5615"/>
                    <a:pt x="229" y="44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6"/>
            <p:cNvSpPr/>
            <p:nvPr/>
          </p:nvSpPr>
          <p:spPr>
            <a:xfrm>
              <a:off x="7139048" y="1752188"/>
              <a:ext cx="784751" cy="492044"/>
            </a:xfrm>
            <a:custGeom>
              <a:avLst/>
              <a:gdLst/>
              <a:ahLst/>
              <a:cxnLst/>
              <a:rect l="l" t="t" r="r" b="b"/>
              <a:pathLst>
                <a:path w="29081" h="18234" extrusionOk="0">
                  <a:moveTo>
                    <a:pt x="16047" y="1"/>
                  </a:moveTo>
                  <a:lnTo>
                    <a:pt x="16047" y="1"/>
                  </a:lnTo>
                  <a:cubicBezTo>
                    <a:pt x="16138" y="183"/>
                    <a:pt x="16252" y="343"/>
                    <a:pt x="16367" y="526"/>
                  </a:cubicBezTo>
                  <a:cubicBezTo>
                    <a:pt x="17074" y="662"/>
                    <a:pt x="17759" y="1028"/>
                    <a:pt x="18352" y="1370"/>
                  </a:cubicBezTo>
                  <a:cubicBezTo>
                    <a:pt x="19859" y="2283"/>
                    <a:pt x="21274" y="3356"/>
                    <a:pt x="22507" y="4611"/>
                  </a:cubicBezTo>
                  <a:cubicBezTo>
                    <a:pt x="23214" y="5296"/>
                    <a:pt x="23853" y="6049"/>
                    <a:pt x="24492" y="6780"/>
                  </a:cubicBezTo>
                  <a:cubicBezTo>
                    <a:pt x="25793" y="8263"/>
                    <a:pt x="27140" y="9793"/>
                    <a:pt x="28829" y="10888"/>
                  </a:cubicBezTo>
                  <a:lnTo>
                    <a:pt x="29080" y="10500"/>
                  </a:lnTo>
                  <a:cubicBezTo>
                    <a:pt x="27437" y="9427"/>
                    <a:pt x="26136" y="7921"/>
                    <a:pt x="24858" y="6483"/>
                  </a:cubicBezTo>
                  <a:cubicBezTo>
                    <a:pt x="24196" y="5730"/>
                    <a:pt x="23534" y="4976"/>
                    <a:pt x="22826" y="4292"/>
                  </a:cubicBezTo>
                  <a:cubicBezTo>
                    <a:pt x="21548" y="3013"/>
                    <a:pt x="20133" y="1895"/>
                    <a:pt x="18581" y="982"/>
                  </a:cubicBezTo>
                  <a:cubicBezTo>
                    <a:pt x="17850" y="548"/>
                    <a:pt x="16983" y="115"/>
                    <a:pt x="16047" y="1"/>
                  </a:cubicBezTo>
                  <a:close/>
                  <a:moveTo>
                    <a:pt x="10546" y="3128"/>
                  </a:moveTo>
                  <a:cubicBezTo>
                    <a:pt x="8857" y="4086"/>
                    <a:pt x="7305" y="5547"/>
                    <a:pt x="5958" y="7419"/>
                  </a:cubicBezTo>
                  <a:cubicBezTo>
                    <a:pt x="4520" y="9450"/>
                    <a:pt x="3447" y="11756"/>
                    <a:pt x="2420" y="14107"/>
                  </a:cubicBezTo>
                  <a:cubicBezTo>
                    <a:pt x="2260" y="14107"/>
                    <a:pt x="2124" y="14129"/>
                    <a:pt x="1964" y="14175"/>
                  </a:cubicBezTo>
                  <a:cubicBezTo>
                    <a:pt x="1507" y="14266"/>
                    <a:pt x="1096" y="14540"/>
                    <a:pt x="754" y="14883"/>
                  </a:cubicBezTo>
                  <a:cubicBezTo>
                    <a:pt x="320" y="15316"/>
                    <a:pt x="1" y="15910"/>
                    <a:pt x="1" y="16526"/>
                  </a:cubicBezTo>
                  <a:cubicBezTo>
                    <a:pt x="24" y="17348"/>
                    <a:pt x="731" y="18078"/>
                    <a:pt x="1553" y="18215"/>
                  </a:cubicBezTo>
                  <a:cubicBezTo>
                    <a:pt x="1641" y="18227"/>
                    <a:pt x="1730" y="18233"/>
                    <a:pt x="1818" y="18233"/>
                  </a:cubicBezTo>
                  <a:cubicBezTo>
                    <a:pt x="2556" y="18233"/>
                    <a:pt x="3291" y="17822"/>
                    <a:pt x="3698" y="17211"/>
                  </a:cubicBezTo>
                  <a:cubicBezTo>
                    <a:pt x="3995" y="16777"/>
                    <a:pt x="4109" y="15978"/>
                    <a:pt x="3881" y="15271"/>
                  </a:cubicBezTo>
                  <a:cubicBezTo>
                    <a:pt x="3790" y="14928"/>
                    <a:pt x="3607" y="14632"/>
                    <a:pt x="3333" y="14403"/>
                  </a:cubicBezTo>
                  <a:cubicBezTo>
                    <a:pt x="3196" y="14312"/>
                    <a:pt x="3037" y="14243"/>
                    <a:pt x="2900" y="14198"/>
                  </a:cubicBezTo>
                  <a:cubicBezTo>
                    <a:pt x="3904" y="11892"/>
                    <a:pt x="4931" y="9656"/>
                    <a:pt x="6323" y="7693"/>
                  </a:cubicBezTo>
                  <a:cubicBezTo>
                    <a:pt x="7556" y="5981"/>
                    <a:pt x="8971" y="4611"/>
                    <a:pt x="10478" y="3698"/>
                  </a:cubicBezTo>
                  <a:cubicBezTo>
                    <a:pt x="10500" y="3493"/>
                    <a:pt x="10523" y="3310"/>
                    <a:pt x="10546" y="3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6"/>
            <p:cNvSpPr/>
            <p:nvPr/>
          </p:nvSpPr>
          <p:spPr>
            <a:xfrm>
              <a:off x="7171080" y="2007520"/>
              <a:ext cx="994019" cy="197827"/>
            </a:xfrm>
            <a:custGeom>
              <a:avLst/>
              <a:gdLst/>
              <a:ahLst/>
              <a:cxnLst/>
              <a:rect l="l" t="t" r="r" b="b"/>
              <a:pathLst>
                <a:path w="36836" h="7331" extrusionOk="0">
                  <a:moveTo>
                    <a:pt x="30538" y="1"/>
                  </a:moveTo>
                  <a:cubicBezTo>
                    <a:pt x="29715" y="1"/>
                    <a:pt x="28890" y="272"/>
                    <a:pt x="28213" y="764"/>
                  </a:cubicBezTo>
                  <a:cubicBezTo>
                    <a:pt x="27893" y="1015"/>
                    <a:pt x="27596" y="1312"/>
                    <a:pt x="27437" y="1700"/>
                  </a:cubicBezTo>
                  <a:cubicBezTo>
                    <a:pt x="27072" y="2499"/>
                    <a:pt x="27391" y="3458"/>
                    <a:pt x="27848" y="4211"/>
                  </a:cubicBezTo>
                  <a:cubicBezTo>
                    <a:pt x="28053" y="4576"/>
                    <a:pt x="28304" y="4918"/>
                    <a:pt x="28692" y="5101"/>
                  </a:cubicBezTo>
                  <a:cubicBezTo>
                    <a:pt x="28757" y="5133"/>
                    <a:pt x="28842" y="5156"/>
                    <a:pt x="28925" y="5156"/>
                  </a:cubicBezTo>
                  <a:cubicBezTo>
                    <a:pt x="29019" y="5156"/>
                    <a:pt x="29111" y="5128"/>
                    <a:pt x="29171" y="5055"/>
                  </a:cubicBezTo>
                  <a:cubicBezTo>
                    <a:pt x="29263" y="4918"/>
                    <a:pt x="29194" y="4736"/>
                    <a:pt x="29126" y="4599"/>
                  </a:cubicBezTo>
                  <a:cubicBezTo>
                    <a:pt x="28806" y="3960"/>
                    <a:pt x="28190" y="3412"/>
                    <a:pt x="28167" y="2704"/>
                  </a:cubicBezTo>
                  <a:cubicBezTo>
                    <a:pt x="28167" y="2316"/>
                    <a:pt x="28373" y="1951"/>
                    <a:pt x="28646" y="1677"/>
                  </a:cubicBezTo>
                  <a:cubicBezTo>
                    <a:pt x="28943" y="1403"/>
                    <a:pt x="29286" y="1221"/>
                    <a:pt x="29651" y="1084"/>
                  </a:cubicBezTo>
                  <a:cubicBezTo>
                    <a:pt x="30221" y="878"/>
                    <a:pt x="30815" y="764"/>
                    <a:pt x="31408" y="764"/>
                  </a:cubicBezTo>
                  <a:cubicBezTo>
                    <a:pt x="31659" y="559"/>
                    <a:pt x="31568" y="308"/>
                    <a:pt x="31408" y="171"/>
                  </a:cubicBezTo>
                  <a:cubicBezTo>
                    <a:pt x="31249" y="57"/>
                    <a:pt x="31043" y="11"/>
                    <a:pt x="30815" y="11"/>
                  </a:cubicBezTo>
                  <a:cubicBezTo>
                    <a:pt x="30723" y="4"/>
                    <a:pt x="30630" y="1"/>
                    <a:pt x="30538" y="1"/>
                  </a:cubicBezTo>
                  <a:close/>
                  <a:moveTo>
                    <a:pt x="36419" y="4393"/>
                  </a:moveTo>
                  <a:cubicBezTo>
                    <a:pt x="36355" y="4393"/>
                    <a:pt x="36292" y="4418"/>
                    <a:pt x="36247" y="4462"/>
                  </a:cubicBezTo>
                  <a:cubicBezTo>
                    <a:pt x="36202" y="4508"/>
                    <a:pt x="36202" y="4576"/>
                    <a:pt x="36156" y="4622"/>
                  </a:cubicBezTo>
                  <a:cubicBezTo>
                    <a:pt x="36110" y="4667"/>
                    <a:pt x="36019" y="4690"/>
                    <a:pt x="35951" y="4690"/>
                  </a:cubicBezTo>
                  <a:cubicBezTo>
                    <a:pt x="35882" y="4713"/>
                    <a:pt x="35814" y="4759"/>
                    <a:pt x="35791" y="4827"/>
                  </a:cubicBezTo>
                  <a:cubicBezTo>
                    <a:pt x="35768" y="4896"/>
                    <a:pt x="35836" y="4964"/>
                    <a:pt x="35882" y="5010"/>
                  </a:cubicBezTo>
                  <a:cubicBezTo>
                    <a:pt x="36042" y="5147"/>
                    <a:pt x="36247" y="5192"/>
                    <a:pt x="36430" y="5238"/>
                  </a:cubicBezTo>
                  <a:cubicBezTo>
                    <a:pt x="36462" y="5254"/>
                    <a:pt x="36494" y="5270"/>
                    <a:pt x="36527" y="5270"/>
                  </a:cubicBezTo>
                  <a:cubicBezTo>
                    <a:pt x="36540" y="5270"/>
                    <a:pt x="36553" y="5268"/>
                    <a:pt x="36567" y="5261"/>
                  </a:cubicBezTo>
                  <a:cubicBezTo>
                    <a:pt x="36612" y="5261"/>
                    <a:pt x="36658" y="5215"/>
                    <a:pt x="36681" y="5170"/>
                  </a:cubicBezTo>
                  <a:cubicBezTo>
                    <a:pt x="36681" y="5124"/>
                    <a:pt x="36658" y="5101"/>
                    <a:pt x="36658" y="5055"/>
                  </a:cubicBezTo>
                  <a:cubicBezTo>
                    <a:pt x="36658" y="4987"/>
                    <a:pt x="36727" y="4964"/>
                    <a:pt x="36749" y="4896"/>
                  </a:cubicBezTo>
                  <a:cubicBezTo>
                    <a:pt x="36836" y="4787"/>
                    <a:pt x="36799" y="4597"/>
                    <a:pt x="36776" y="4597"/>
                  </a:cubicBezTo>
                  <a:lnTo>
                    <a:pt x="36776" y="4597"/>
                  </a:lnTo>
                  <a:cubicBezTo>
                    <a:pt x="36775" y="4597"/>
                    <a:pt x="36773" y="4598"/>
                    <a:pt x="36772" y="4599"/>
                  </a:cubicBezTo>
                  <a:cubicBezTo>
                    <a:pt x="36704" y="4508"/>
                    <a:pt x="36612" y="4439"/>
                    <a:pt x="36521" y="4416"/>
                  </a:cubicBezTo>
                  <a:cubicBezTo>
                    <a:pt x="36489" y="4400"/>
                    <a:pt x="36454" y="4393"/>
                    <a:pt x="36419" y="4393"/>
                  </a:cubicBezTo>
                  <a:close/>
                  <a:moveTo>
                    <a:pt x="35220" y="6174"/>
                  </a:moveTo>
                  <a:cubicBezTo>
                    <a:pt x="35175" y="6174"/>
                    <a:pt x="35106" y="6174"/>
                    <a:pt x="35083" y="6219"/>
                  </a:cubicBezTo>
                  <a:cubicBezTo>
                    <a:pt x="35083" y="6265"/>
                    <a:pt x="35129" y="6311"/>
                    <a:pt x="35152" y="6334"/>
                  </a:cubicBezTo>
                  <a:cubicBezTo>
                    <a:pt x="35175" y="6402"/>
                    <a:pt x="35152" y="6493"/>
                    <a:pt x="35129" y="6562"/>
                  </a:cubicBezTo>
                  <a:cubicBezTo>
                    <a:pt x="35083" y="6608"/>
                    <a:pt x="35038" y="6676"/>
                    <a:pt x="35015" y="6744"/>
                  </a:cubicBezTo>
                  <a:cubicBezTo>
                    <a:pt x="34992" y="6813"/>
                    <a:pt x="35015" y="6904"/>
                    <a:pt x="35060" y="6904"/>
                  </a:cubicBezTo>
                  <a:cubicBezTo>
                    <a:pt x="35129" y="6973"/>
                    <a:pt x="35197" y="7018"/>
                    <a:pt x="35289" y="7064"/>
                  </a:cubicBezTo>
                  <a:cubicBezTo>
                    <a:pt x="35326" y="7073"/>
                    <a:pt x="35364" y="7079"/>
                    <a:pt x="35400" y="7079"/>
                  </a:cubicBezTo>
                  <a:cubicBezTo>
                    <a:pt x="35452" y="7079"/>
                    <a:pt x="35500" y="7068"/>
                    <a:pt x="35540" y="7041"/>
                  </a:cubicBezTo>
                  <a:cubicBezTo>
                    <a:pt x="35608" y="6996"/>
                    <a:pt x="35631" y="6927"/>
                    <a:pt x="35677" y="6881"/>
                  </a:cubicBezTo>
                  <a:cubicBezTo>
                    <a:pt x="35745" y="6790"/>
                    <a:pt x="35814" y="6767"/>
                    <a:pt x="35905" y="6722"/>
                  </a:cubicBezTo>
                  <a:cubicBezTo>
                    <a:pt x="35928" y="6699"/>
                    <a:pt x="35973" y="6676"/>
                    <a:pt x="35996" y="6630"/>
                  </a:cubicBezTo>
                  <a:cubicBezTo>
                    <a:pt x="35996" y="6585"/>
                    <a:pt x="35996" y="6539"/>
                    <a:pt x="35973" y="6493"/>
                  </a:cubicBezTo>
                  <a:cubicBezTo>
                    <a:pt x="35928" y="6448"/>
                    <a:pt x="35905" y="6425"/>
                    <a:pt x="35859" y="6402"/>
                  </a:cubicBezTo>
                  <a:cubicBezTo>
                    <a:pt x="35677" y="6288"/>
                    <a:pt x="35448" y="6197"/>
                    <a:pt x="35220" y="6174"/>
                  </a:cubicBezTo>
                  <a:close/>
                  <a:moveTo>
                    <a:pt x="815" y="5918"/>
                  </a:moveTo>
                  <a:cubicBezTo>
                    <a:pt x="616" y="5918"/>
                    <a:pt x="414" y="5999"/>
                    <a:pt x="275" y="6151"/>
                  </a:cubicBezTo>
                  <a:cubicBezTo>
                    <a:pt x="69" y="6356"/>
                    <a:pt x="1" y="6699"/>
                    <a:pt x="115" y="6950"/>
                  </a:cubicBezTo>
                  <a:cubicBezTo>
                    <a:pt x="211" y="7181"/>
                    <a:pt x="454" y="7331"/>
                    <a:pt x="705" y="7331"/>
                  </a:cubicBezTo>
                  <a:cubicBezTo>
                    <a:pt x="752" y="7331"/>
                    <a:pt x="799" y="7326"/>
                    <a:pt x="845" y="7315"/>
                  </a:cubicBezTo>
                  <a:cubicBezTo>
                    <a:pt x="1073" y="7269"/>
                    <a:pt x="1233" y="7087"/>
                    <a:pt x="1393" y="6904"/>
                  </a:cubicBezTo>
                  <a:cubicBezTo>
                    <a:pt x="1507" y="6767"/>
                    <a:pt x="1553" y="6311"/>
                    <a:pt x="1256" y="6083"/>
                  </a:cubicBezTo>
                  <a:cubicBezTo>
                    <a:pt x="1134" y="5971"/>
                    <a:pt x="975" y="5918"/>
                    <a:pt x="815" y="59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6"/>
            <p:cNvSpPr/>
            <p:nvPr/>
          </p:nvSpPr>
          <p:spPr>
            <a:xfrm>
              <a:off x="7412541" y="1502118"/>
              <a:ext cx="80712" cy="80712"/>
            </a:xfrm>
            <a:custGeom>
              <a:avLst/>
              <a:gdLst/>
              <a:ahLst/>
              <a:cxnLst/>
              <a:rect l="l" t="t" r="r" b="b"/>
              <a:pathLst>
                <a:path w="2991" h="2991" extrusionOk="0">
                  <a:moveTo>
                    <a:pt x="1507" y="0"/>
                  </a:moveTo>
                  <a:cubicBezTo>
                    <a:pt x="662" y="0"/>
                    <a:pt x="0" y="662"/>
                    <a:pt x="0" y="1507"/>
                  </a:cubicBezTo>
                  <a:cubicBezTo>
                    <a:pt x="0" y="2329"/>
                    <a:pt x="662" y="2991"/>
                    <a:pt x="1507" y="2991"/>
                  </a:cubicBezTo>
                  <a:cubicBezTo>
                    <a:pt x="2328" y="2991"/>
                    <a:pt x="2990" y="2329"/>
                    <a:pt x="2990" y="1507"/>
                  </a:cubicBezTo>
                  <a:cubicBezTo>
                    <a:pt x="2990"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6"/>
            <p:cNvSpPr/>
            <p:nvPr/>
          </p:nvSpPr>
          <p:spPr>
            <a:xfrm>
              <a:off x="7431620" y="1525730"/>
              <a:ext cx="42528" cy="29387"/>
            </a:xfrm>
            <a:custGeom>
              <a:avLst/>
              <a:gdLst/>
              <a:ahLst/>
              <a:cxnLst/>
              <a:rect l="l" t="t" r="r" b="b"/>
              <a:pathLst>
                <a:path w="1576" h="1089" extrusionOk="0">
                  <a:moveTo>
                    <a:pt x="1174" y="1"/>
                  </a:moveTo>
                  <a:cubicBezTo>
                    <a:pt x="1157" y="1"/>
                    <a:pt x="1138" y="6"/>
                    <a:pt x="1119" y="16"/>
                  </a:cubicBezTo>
                  <a:cubicBezTo>
                    <a:pt x="731" y="244"/>
                    <a:pt x="366" y="541"/>
                    <a:pt x="24" y="883"/>
                  </a:cubicBezTo>
                  <a:cubicBezTo>
                    <a:pt x="1" y="906"/>
                    <a:pt x="1" y="952"/>
                    <a:pt x="24" y="974"/>
                  </a:cubicBezTo>
                  <a:cubicBezTo>
                    <a:pt x="46" y="997"/>
                    <a:pt x="69" y="997"/>
                    <a:pt x="92" y="997"/>
                  </a:cubicBezTo>
                  <a:cubicBezTo>
                    <a:pt x="92" y="997"/>
                    <a:pt x="115" y="997"/>
                    <a:pt x="138" y="974"/>
                  </a:cubicBezTo>
                  <a:cubicBezTo>
                    <a:pt x="457" y="655"/>
                    <a:pt x="823" y="381"/>
                    <a:pt x="1211" y="130"/>
                  </a:cubicBezTo>
                  <a:cubicBezTo>
                    <a:pt x="1233" y="107"/>
                    <a:pt x="1256" y="61"/>
                    <a:pt x="1233" y="38"/>
                  </a:cubicBezTo>
                  <a:cubicBezTo>
                    <a:pt x="1220" y="12"/>
                    <a:pt x="1199" y="1"/>
                    <a:pt x="1174" y="1"/>
                  </a:cubicBezTo>
                  <a:close/>
                  <a:moveTo>
                    <a:pt x="1494" y="320"/>
                  </a:moveTo>
                  <a:cubicBezTo>
                    <a:pt x="1477" y="320"/>
                    <a:pt x="1458" y="326"/>
                    <a:pt x="1439" y="335"/>
                  </a:cubicBezTo>
                  <a:lnTo>
                    <a:pt x="617" y="952"/>
                  </a:lnTo>
                  <a:cubicBezTo>
                    <a:pt x="571" y="974"/>
                    <a:pt x="571" y="1020"/>
                    <a:pt x="594" y="1066"/>
                  </a:cubicBezTo>
                  <a:cubicBezTo>
                    <a:pt x="617" y="1088"/>
                    <a:pt x="640" y="1088"/>
                    <a:pt x="663" y="1088"/>
                  </a:cubicBezTo>
                  <a:cubicBezTo>
                    <a:pt x="663" y="1088"/>
                    <a:pt x="686" y="1088"/>
                    <a:pt x="708" y="1066"/>
                  </a:cubicBezTo>
                  <a:lnTo>
                    <a:pt x="1530" y="449"/>
                  </a:lnTo>
                  <a:cubicBezTo>
                    <a:pt x="1576" y="427"/>
                    <a:pt x="1576" y="381"/>
                    <a:pt x="1553" y="358"/>
                  </a:cubicBezTo>
                  <a:cubicBezTo>
                    <a:pt x="1540" y="331"/>
                    <a:pt x="1518" y="320"/>
                    <a:pt x="1494" y="320"/>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66"/>
          <p:cNvSpPr/>
          <p:nvPr/>
        </p:nvSpPr>
        <p:spPr>
          <a:xfrm>
            <a:off x="3578198" y="7723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6"/>
          <p:cNvGrpSpPr/>
          <p:nvPr/>
        </p:nvGrpSpPr>
        <p:grpSpPr>
          <a:xfrm>
            <a:off x="5610012" y="3715182"/>
            <a:ext cx="186655" cy="149254"/>
            <a:chOff x="2858987" y="3108507"/>
            <a:chExt cx="186655" cy="149254"/>
          </a:xfrm>
        </p:grpSpPr>
        <p:sp>
          <p:nvSpPr>
            <p:cNvPr id="1713" name="Google Shape;1713;p66"/>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6"/>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6"/>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66"/>
          <p:cNvGrpSpPr/>
          <p:nvPr/>
        </p:nvGrpSpPr>
        <p:grpSpPr>
          <a:xfrm flipH="1">
            <a:off x="3090045" y="4184499"/>
            <a:ext cx="488155" cy="457809"/>
            <a:chOff x="3089978" y="4184399"/>
            <a:chExt cx="388071" cy="363947"/>
          </a:xfrm>
        </p:grpSpPr>
        <p:sp>
          <p:nvSpPr>
            <p:cNvPr id="1717" name="Google Shape;1717;p66"/>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6"/>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6"/>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898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1060868" y="430559"/>
            <a:ext cx="6907434" cy="5383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Retrieve the </a:t>
            </a:r>
            <a:r>
              <a:rPr lang="en-US" sz="2000" dirty="0" err="1"/>
              <a:t>Patient_id</a:t>
            </a:r>
            <a:r>
              <a:rPr lang="en-US" sz="2000" dirty="0"/>
              <a:t> and ages of all patients.</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444551" y="1263438"/>
            <a:ext cx="4122603" cy="2124846"/>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select</a:t>
            </a:r>
          </a:p>
          <a:p>
            <a:pPr marL="0" lvl="0" indent="0" algn="l" defTabSz="755650">
              <a:lnSpc>
                <a:spcPct val="90000"/>
              </a:lnSpc>
              <a:spcBef>
                <a:spcPct val="0"/>
              </a:spcBef>
              <a:spcAft>
                <a:spcPct val="35000"/>
              </a:spcAft>
              <a:buNone/>
            </a:pPr>
            <a:r>
              <a:rPr lang="en-US" sz="1200" kern="1200" dirty="0"/>
              <a:t> </a:t>
            </a:r>
            <a:r>
              <a:rPr lang="en-US" sz="1200" kern="1200" dirty="0" err="1"/>
              <a:t>patient_id</a:t>
            </a:r>
            <a:r>
              <a:rPr lang="en-US" sz="1200" kern="1200" dirty="0"/>
              <a:t>, TIMESTAMPDIFF(year, dob, now() ) -CASE WHEN (MONTH(dob) &gt; MONTH(now())) OR (MONTH(dob) = MONTH(now()) AND DAY(dob) &gt; DAY(now()))</a:t>
            </a:r>
          </a:p>
          <a:p>
            <a:pPr marL="0" lvl="0" indent="0" algn="l" defTabSz="755650">
              <a:lnSpc>
                <a:spcPct val="90000"/>
              </a:lnSpc>
              <a:spcBef>
                <a:spcPct val="0"/>
              </a:spcBef>
              <a:spcAft>
                <a:spcPct val="35000"/>
              </a:spcAft>
              <a:buNone/>
            </a:pPr>
            <a:r>
              <a:rPr lang="en-US" sz="1200" kern="1200" dirty="0"/>
              <a:t>THEN 1 ELSE 0 END as age </a:t>
            </a:r>
          </a:p>
          <a:p>
            <a:pPr marL="0" lvl="0" indent="0" algn="l" defTabSz="755650">
              <a:lnSpc>
                <a:spcPct val="90000"/>
              </a:lnSpc>
              <a:spcBef>
                <a:spcPct val="0"/>
              </a:spcBef>
              <a:spcAft>
                <a:spcPct val="35000"/>
              </a:spcAft>
              <a:buNone/>
            </a:pPr>
            <a:r>
              <a:rPr lang="en-US" sz="1200" kern="1200" dirty="0"/>
              <a:t>from</a:t>
            </a:r>
          </a:p>
          <a:p>
            <a:pPr marL="0" lvl="0" indent="0" algn="l" defTabSz="755650">
              <a:lnSpc>
                <a:spcPct val="90000"/>
              </a:lnSpc>
              <a:spcBef>
                <a:spcPct val="0"/>
              </a:spcBef>
              <a:spcAft>
                <a:spcPct val="35000"/>
              </a:spcAft>
              <a:buNone/>
            </a:pPr>
            <a:r>
              <a:rPr lang="en-US" sz="1200" kern="1200" dirty="0"/>
              <a:t> diabetes;</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4667ACD1-CA4F-5028-F660-6B8A324A54A4}"/>
              </a:ext>
            </a:extLst>
          </p:cNvPr>
          <p:cNvPicPr>
            <a:picLocks noChangeAspect="1"/>
          </p:cNvPicPr>
          <p:nvPr/>
        </p:nvPicPr>
        <p:blipFill>
          <a:blip r:embed="rId3"/>
          <a:stretch>
            <a:fillRect/>
          </a:stretch>
        </p:blipFill>
        <p:spPr>
          <a:xfrm>
            <a:off x="6870491" y="1946641"/>
            <a:ext cx="1828958" cy="3055160"/>
          </a:xfrm>
          <a:prstGeom prst="rect">
            <a:avLst/>
          </a:prstGeom>
        </p:spPr>
      </p:pic>
      <p:cxnSp>
        <p:nvCxnSpPr>
          <p:cNvPr id="10" name="Connector: Elbow 9">
            <a:extLst>
              <a:ext uri="{FF2B5EF4-FFF2-40B4-BE49-F238E27FC236}">
                <a16:creationId xmlns:a16="http://schemas.microsoft.com/office/drawing/2014/main" id="{A13D1BC8-2559-C31F-D0AE-567628E4C129}"/>
              </a:ext>
            </a:extLst>
          </p:cNvPr>
          <p:cNvCxnSpPr>
            <a:cxnSpLocks/>
          </p:cNvCxnSpPr>
          <p:nvPr/>
        </p:nvCxnSpPr>
        <p:spPr>
          <a:xfrm>
            <a:off x="4853785" y="1998758"/>
            <a:ext cx="1777474" cy="1071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Google Shape;1349;p60">
            <a:extLst>
              <a:ext uri="{FF2B5EF4-FFF2-40B4-BE49-F238E27FC236}">
                <a16:creationId xmlns:a16="http://schemas.microsoft.com/office/drawing/2014/main" id="{C9B4CC2D-8C4D-2DB8-C4CB-55F8C79FCCBF}"/>
              </a:ext>
            </a:extLst>
          </p:cNvPr>
          <p:cNvSpPr txBox="1">
            <a:spLocks/>
          </p:cNvSpPr>
          <p:nvPr/>
        </p:nvSpPr>
        <p:spPr>
          <a:xfrm>
            <a:off x="444550" y="4069515"/>
            <a:ext cx="4122603" cy="643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We used the TIMESTAMPDIFF function to calculate age from the date of birth based on the current date</a:t>
            </a:r>
            <a:endParaRPr lang="en-IN" sz="1200" dirty="0">
              <a:solidFill>
                <a:schemeClr val="tx1"/>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766745" y="430559"/>
            <a:ext cx="7201557" cy="5383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Select all female patients who are older than 30.</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444551" y="1115122"/>
            <a:ext cx="4122603" cy="3456116"/>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select</a:t>
            </a:r>
          </a:p>
          <a:p>
            <a:pPr marL="0" lvl="0" indent="0" algn="l" defTabSz="755650">
              <a:lnSpc>
                <a:spcPct val="90000"/>
              </a:lnSpc>
              <a:spcBef>
                <a:spcPct val="0"/>
              </a:spcBef>
              <a:spcAft>
                <a:spcPct val="35000"/>
              </a:spcAft>
              <a:buNone/>
            </a:pPr>
            <a:r>
              <a:rPr lang="en-US" sz="1200" kern="1200" dirty="0"/>
              <a:t> </a:t>
            </a:r>
            <a:r>
              <a:rPr lang="en-US" sz="1200" kern="1200" dirty="0" err="1"/>
              <a:t>employeename</a:t>
            </a:r>
            <a:r>
              <a:rPr lang="en-US" sz="1200" kern="1200" dirty="0"/>
              <a:t> , TIMESTAMPDIFF(year ,dob , now() ) -CASE WHEN (MONTH(dob) &gt; MONTH(now())) OR (MONTH(dob) = MONTH(now()) AND DAY(dob) &gt; DAY(now()))THEN 1 ELSE 0 END as age </a:t>
            </a:r>
          </a:p>
          <a:p>
            <a:pPr marL="0" lvl="0" indent="0" algn="l" defTabSz="755650">
              <a:lnSpc>
                <a:spcPct val="90000"/>
              </a:lnSpc>
              <a:spcBef>
                <a:spcPct val="0"/>
              </a:spcBef>
              <a:spcAft>
                <a:spcPct val="35000"/>
              </a:spcAft>
              <a:buNone/>
            </a:pPr>
            <a:r>
              <a:rPr lang="en-US" sz="1200" kern="1200" dirty="0"/>
              <a:t>from diabetes</a:t>
            </a:r>
          </a:p>
          <a:p>
            <a:pPr marL="0" lvl="0" indent="0" algn="l" defTabSz="755650">
              <a:lnSpc>
                <a:spcPct val="90000"/>
              </a:lnSpc>
              <a:spcBef>
                <a:spcPct val="0"/>
              </a:spcBef>
              <a:spcAft>
                <a:spcPct val="35000"/>
              </a:spcAft>
              <a:buNone/>
            </a:pPr>
            <a:r>
              <a:rPr lang="en-US" sz="1200" kern="1200" dirty="0"/>
              <a:t>where </a:t>
            </a:r>
          </a:p>
          <a:p>
            <a:pPr marL="0" lvl="0" indent="0" algn="l" defTabSz="755650">
              <a:lnSpc>
                <a:spcPct val="90000"/>
              </a:lnSpc>
              <a:spcBef>
                <a:spcPct val="0"/>
              </a:spcBef>
              <a:spcAft>
                <a:spcPct val="35000"/>
              </a:spcAft>
              <a:buNone/>
            </a:pPr>
            <a:r>
              <a:rPr lang="en-US" sz="1200" kern="1200" dirty="0"/>
              <a:t> (TIMESTAMPDIFF(year ,dob , now() ) -CASE </a:t>
            </a:r>
          </a:p>
          <a:p>
            <a:pPr marL="0" lvl="0" indent="0" algn="l" defTabSz="755650">
              <a:lnSpc>
                <a:spcPct val="90000"/>
              </a:lnSpc>
              <a:spcBef>
                <a:spcPct val="0"/>
              </a:spcBef>
              <a:spcAft>
                <a:spcPct val="35000"/>
              </a:spcAft>
              <a:buNone/>
            </a:pPr>
            <a:r>
              <a:rPr lang="en-US" sz="1200" kern="1200" dirty="0"/>
              <a:t> WHEN (MONTH(dob) &gt; MONTH(now())) OR </a:t>
            </a:r>
          </a:p>
          <a:p>
            <a:pPr marL="0" lvl="0" indent="0" algn="l" defTabSz="755650">
              <a:lnSpc>
                <a:spcPct val="90000"/>
              </a:lnSpc>
              <a:spcBef>
                <a:spcPct val="0"/>
              </a:spcBef>
              <a:spcAft>
                <a:spcPct val="35000"/>
              </a:spcAft>
              <a:buNone/>
            </a:pPr>
            <a:r>
              <a:rPr lang="en-US" sz="1200" kern="1200" dirty="0"/>
              <a:t> (MONTH(dob) = MONTH(now()) AND DAY(dob)  &gt; </a:t>
            </a:r>
          </a:p>
          <a:p>
            <a:pPr marL="0" lvl="0" indent="0" algn="l" defTabSz="755650">
              <a:lnSpc>
                <a:spcPct val="90000"/>
              </a:lnSpc>
              <a:spcBef>
                <a:spcPct val="0"/>
              </a:spcBef>
              <a:spcAft>
                <a:spcPct val="35000"/>
              </a:spcAft>
              <a:buNone/>
            </a:pPr>
            <a:r>
              <a:rPr lang="en-US" sz="1200" kern="1200" dirty="0"/>
              <a:t> DAY(now()))</a:t>
            </a:r>
          </a:p>
          <a:p>
            <a:pPr marL="0" lvl="0" indent="0" algn="l" defTabSz="755650">
              <a:lnSpc>
                <a:spcPct val="90000"/>
              </a:lnSpc>
              <a:spcBef>
                <a:spcPct val="0"/>
              </a:spcBef>
              <a:spcAft>
                <a:spcPct val="35000"/>
              </a:spcAft>
              <a:buNone/>
            </a:pPr>
            <a:r>
              <a:rPr lang="en-US" sz="1200" kern="1200" dirty="0"/>
              <a:t>THEN 1 ELSE 0 END )&gt;30 </a:t>
            </a:r>
          </a:p>
          <a:p>
            <a:pPr marL="0" lvl="0" indent="0" algn="l" defTabSz="755650">
              <a:lnSpc>
                <a:spcPct val="90000"/>
              </a:lnSpc>
              <a:spcBef>
                <a:spcPct val="0"/>
              </a:spcBef>
              <a:spcAft>
                <a:spcPct val="35000"/>
              </a:spcAft>
              <a:buNone/>
            </a:pPr>
            <a:r>
              <a:rPr lang="en-US" sz="1200" kern="1200" dirty="0"/>
              <a:t>and gender ="female";</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Connector: Elbow 9">
            <a:extLst>
              <a:ext uri="{FF2B5EF4-FFF2-40B4-BE49-F238E27FC236}">
                <a16:creationId xmlns:a16="http://schemas.microsoft.com/office/drawing/2014/main" id="{A13D1BC8-2559-C31F-D0AE-567628E4C129}"/>
              </a:ext>
            </a:extLst>
          </p:cNvPr>
          <p:cNvCxnSpPr>
            <a:cxnSpLocks/>
          </p:cNvCxnSpPr>
          <p:nvPr/>
        </p:nvCxnSpPr>
        <p:spPr>
          <a:xfrm>
            <a:off x="4853785" y="1998758"/>
            <a:ext cx="1777474" cy="1071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948BEE9-949C-8F7D-C2A4-B820C0C695F6}"/>
              </a:ext>
            </a:extLst>
          </p:cNvPr>
          <p:cNvPicPr>
            <a:picLocks noChangeAspect="1"/>
          </p:cNvPicPr>
          <p:nvPr/>
        </p:nvPicPr>
        <p:blipFill>
          <a:blip r:embed="rId3"/>
          <a:stretch>
            <a:fillRect/>
          </a:stretch>
        </p:blipFill>
        <p:spPr>
          <a:xfrm>
            <a:off x="6775617" y="1998758"/>
            <a:ext cx="1966130" cy="2781541"/>
          </a:xfrm>
          <a:prstGeom prst="rect">
            <a:avLst/>
          </a:prstGeom>
        </p:spPr>
      </p:pic>
    </p:spTree>
    <p:extLst>
      <p:ext uri="{BB962C8B-B14F-4D97-AF65-F5344CB8AC3E}">
        <p14:creationId xmlns:p14="http://schemas.microsoft.com/office/powerpoint/2010/main" val="255607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766745" y="430559"/>
            <a:ext cx="7201557" cy="5383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Calculate the average BMI of patients.</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2386876" y="1056435"/>
            <a:ext cx="2127663" cy="1727024"/>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select </a:t>
            </a:r>
          </a:p>
          <a:p>
            <a:pPr marL="0" lvl="0" indent="0" algn="l" defTabSz="755650">
              <a:lnSpc>
                <a:spcPct val="90000"/>
              </a:lnSpc>
              <a:spcBef>
                <a:spcPct val="0"/>
              </a:spcBef>
              <a:spcAft>
                <a:spcPct val="35000"/>
              </a:spcAft>
              <a:buNone/>
            </a:pPr>
            <a:r>
              <a:rPr lang="en-US" sz="1200" kern="1200" dirty="0"/>
              <a:t> avg(</a:t>
            </a:r>
            <a:r>
              <a:rPr lang="en-US" sz="1200" kern="1200" dirty="0" err="1"/>
              <a:t>bmi</a:t>
            </a:r>
            <a:r>
              <a:rPr lang="en-US" sz="1200" kern="1200" dirty="0"/>
              <a:t>) as </a:t>
            </a:r>
            <a:r>
              <a:rPr lang="en-US" sz="1200" kern="1200" dirty="0" err="1"/>
              <a:t>average_bmi</a:t>
            </a:r>
            <a:r>
              <a:rPr lang="en-US" sz="1200" kern="1200" dirty="0"/>
              <a:t> </a:t>
            </a:r>
          </a:p>
          <a:p>
            <a:pPr marL="0" lvl="0" indent="0" algn="l" defTabSz="755650">
              <a:lnSpc>
                <a:spcPct val="90000"/>
              </a:lnSpc>
              <a:spcBef>
                <a:spcPct val="0"/>
              </a:spcBef>
              <a:spcAft>
                <a:spcPct val="35000"/>
              </a:spcAft>
              <a:buNone/>
            </a:pPr>
            <a:r>
              <a:rPr lang="en-US" sz="1200" kern="1200" dirty="0"/>
              <a:t>From</a:t>
            </a:r>
          </a:p>
          <a:p>
            <a:pPr marL="0" lvl="0" indent="0" algn="l" defTabSz="755650">
              <a:lnSpc>
                <a:spcPct val="90000"/>
              </a:lnSpc>
              <a:spcBef>
                <a:spcPct val="0"/>
              </a:spcBef>
              <a:spcAft>
                <a:spcPct val="35000"/>
              </a:spcAft>
              <a:buNone/>
            </a:pPr>
            <a:r>
              <a:rPr lang="en-US" sz="1200" kern="1200" dirty="0"/>
              <a:t> diabetes;</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83188F7-147E-A2DD-B7C1-F69C3F631ABC}"/>
              </a:ext>
            </a:extLst>
          </p:cNvPr>
          <p:cNvPicPr>
            <a:picLocks noChangeAspect="1"/>
          </p:cNvPicPr>
          <p:nvPr/>
        </p:nvPicPr>
        <p:blipFill>
          <a:blip r:embed="rId3"/>
          <a:stretch>
            <a:fillRect/>
          </a:stretch>
        </p:blipFill>
        <p:spPr>
          <a:xfrm>
            <a:off x="2453973" y="3475603"/>
            <a:ext cx="2060566" cy="1384333"/>
          </a:xfrm>
          <a:prstGeom prst="rect">
            <a:avLst/>
          </a:prstGeom>
        </p:spPr>
      </p:pic>
      <p:sp>
        <p:nvSpPr>
          <p:cNvPr id="7" name="Google Shape;1349;p60">
            <a:extLst>
              <a:ext uri="{FF2B5EF4-FFF2-40B4-BE49-F238E27FC236}">
                <a16:creationId xmlns:a16="http://schemas.microsoft.com/office/drawing/2014/main" id="{F8066698-D611-A063-F312-3362AC5C1978}"/>
              </a:ext>
            </a:extLst>
          </p:cNvPr>
          <p:cNvSpPr txBox="1">
            <a:spLocks/>
          </p:cNvSpPr>
          <p:nvPr/>
        </p:nvSpPr>
        <p:spPr>
          <a:xfrm>
            <a:off x="4677146" y="3566643"/>
            <a:ext cx="3396302" cy="348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The average BMI of the patients is 27.24</a:t>
            </a:r>
            <a:endParaRPr lang="en-IN" sz="1200" dirty="0">
              <a:solidFill>
                <a:schemeClr val="tx1"/>
              </a:solidFill>
              <a:latin typeface="+mn-lt"/>
            </a:endParaRPr>
          </a:p>
        </p:txBody>
      </p:sp>
      <p:sp>
        <p:nvSpPr>
          <p:cNvPr id="8" name="Arrow: Down 7">
            <a:extLst>
              <a:ext uri="{FF2B5EF4-FFF2-40B4-BE49-F238E27FC236}">
                <a16:creationId xmlns:a16="http://schemas.microsoft.com/office/drawing/2014/main" id="{22D186B1-D866-B6DC-DEA7-890A76D39C8A}"/>
              </a:ext>
            </a:extLst>
          </p:cNvPr>
          <p:cNvSpPr/>
          <p:nvPr/>
        </p:nvSpPr>
        <p:spPr>
          <a:xfrm>
            <a:off x="3352800" y="2884449"/>
            <a:ext cx="304800" cy="475785"/>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837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553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List patients in descending order of blood glucose levels. </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444551" y="1115122"/>
            <a:ext cx="2127663" cy="1813932"/>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IN" sz="1200" kern="1200" dirty="0"/>
              <a:t>Select  </a:t>
            </a:r>
          </a:p>
          <a:p>
            <a:pPr marL="0" lvl="0" indent="0" algn="l" defTabSz="755650">
              <a:lnSpc>
                <a:spcPct val="90000"/>
              </a:lnSpc>
              <a:spcBef>
                <a:spcPct val="0"/>
              </a:spcBef>
              <a:spcAft>
                <a:spcPct val="35000"/>
              </a:spcAft>
              <a:buNone/>
            </a:pPr>
            <a:r>
              <a:rPr lang="en-IN" sz="1200" kern="1200" dirty="0"/>
              <a:t>  </a:t>
            </a:r>
            <a:r>
              <a:rPr lang="en-IN" sz="1200" kern="1200" dirty="0" err="1"/>
              <a:t>employeename</a:t>
            </a:r>
            <a:r>
              <a:rPr lang="en-IN" sz="1200" kern="1200" dirty="0"/>
              <a:t> ,    </a:t>
            </a:r>
            <a:r>
              <a:rPr lang="en-IN" sz="1200" kern="1200" dirty="0" err="1"/>
              <a:t>blood_glucose_level</a:t>
            </a:r>
            <a:endParaRPr lang="en-IN" sz="1200" kern="1200" dirty="0"/>
          </a:p>
          <a:p>
            <a:pPr marL="0" lvl="0" indent="0" algn="l" defTabSz="755650">
              <a:lnSpc>
                <a:spcPct val="90000"/>
              </a:lnSpc>
              <a:spcBef>
                <a:spcPct val="0"/>
              </a:spcBef>
              <a:spcAft>
                <a:spcPct val="35000"/>
              </a:spcAft>
              <a:buNone/>
            </a:pPr>
            <a:r>
              <a:rPr lang="en-IN" sz="1200" kern="1200" dirty="0"/>
              <a:t> from </a:t>
            </a:r>
          </a:p>
          <a:p>
            <a:pPr marL="0" lvl="0" indent="0" algn="l" defTabSz="755650">
              <a:lnSpc>
                <a:spcPct val="90000"/>
              </a:lnSpc>
              <a:spcBef>
                <a:spcPct val="0"/>
              </a:spcBef>
              <a:spcAft>
                <a:spcPct val="35000"/>
              </a:spcAft>
              <a:buNone/>
            </a:pPr>
            <a:r>
              <a:rPr lang="en-IN" sz="1200" kern="1200" dirty="0"/>
              <a:t>  diabetes</a:t>
            </a:r>
          </a:p>
          <a:p>
            <a:pPr marL="0" lvl="0" indent="0" algn="l" defTabSz="755650">
              <a:lnSpc>
                <a:spcPct val="90000"/>
              </a:lnSpc>
              <a:spcBef>
                <a:spcPct val="0"/>
              </a:spcBef>
              <a:spcAft>
                <a:spcPct val="35000"/>
              </a:spcAft>
              <a:buNone/>
            </a:pPr>
            <a:r>
              <a:rPr lang="en-IN" sz="1200" kern="1200" dirty="0"/>
              <a:t>order by   </a:t>
            </a:r>
            <a:r>
              <a:rPr lang="en-IN" sz="1200" kern="1200" dirty="0" err="1"/>
              <a:t>blood_glucose_level</a:t>
            </a:r>
            <a:r>
              <a:rPr lang="en-IN" sz="1200" kern="1200" dirty="0"/>
              <a:t> </a:t>
            </a:r>
            <a:r>
              <a:rPr lang="en-IN" sz="1200" kern="1200" dirty="0" err="1"/>
              <a:t>desc</a:t>
            </a:r>
            <a:r>
              <a:rPr lang="en-IN" sz="1200" kern="1200" dirty="0"/>
              <a:t>;</a:t>
            </a:r>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Right 1">
            <a:extLst>
              <a:ext uri="{FF2B5EF4-FFF2-40B4-BE49-F238E27FC236}">
                <a16:creationId xmlns:a16="http://schemas.microsoft.com/office/drawing/2014/main" id="{410675F4-6DD6-128F-7CB3-055D04D360F1}"/>
              </a:ext>
            </a:extLst>
          </p:cNvPr>
          <p:cNvSpPr/>
          <p:nvPr/>
        </p:nvSpPr>
        <p:spPr>
          <a:xfrm>
            <a:off x="3196683" y="1784195"/>
            <a:ext cx="1940312" cy="46091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 name="Google Shape;1349;p60">
            <a:extLst>
              <a:ext uri="{FF2B5EF4-FFF2-40B4-BE49-F238E27FC236}">
                <a16:creationId xmlns:a16="http://schemas.microsoft.com/office/drawing/2014/main" id="{F8066698-D611-A063-F312-3362AC5C1978}"/>
              </a:ext>
            </a:extLst>
          </p:cNvPr>
          <p:cNvSpPr txBox="1">
            <a:spLocks/>
          </p:cNvSpPr>
          <p:nvPr/>
        </p:nvSpPr>
        <p:spPr>
          <a:xfrm>
            <a:off x="5116992" y="3971435"/>
            <a:ext cx="3396302" cy="7015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Blood glucose level among the employees varies from 300 to 80</a:t>
            </a:r>
            <a:endParaRPr lang="en-IN" sz="1200" dirty="0">
              <a:solidFill>
                <a:schemeClr val="tx1"/>
              </a:solidFill>
              <a:latin typeface="+mn-lt"/>
            </a:endParaRPr>
          </a:p>
        </p:txBody>
      </p:sp>
      <p:pic>
        <p:nvPicPr>
          <p:cNvPr id="4" name="Picture 3">
            <a:extLst>
              <a:ext uri="{FF2B5EF4-FFF2-40B4-BE49-F238E27FC236}">
                <a16:creationId xmlns:a16="http://schemas.microsoft.com/office/drawing/2014/main" id="{8EF19194-551B-9C88-62C6-C36374443692}"/>
              </a:ext>
            </a:extLst>
          </p:cNvPr>
          <p:cNvPicPr>
            <a:picLocks noChangeAspect="1"/>
          </p:cNvPicPr>
          <p:nvPr/>
        </p:nvPicPr>
        <p:blipFill>
          <a:blip r:embed="rId3"/>
          <a:stretch>
            <a:fillRect/>
          </a:stretch>
        </p:blipFill>
        <p:spPr>
          <a:xfrm>
            <a:off x="5849767" y="1144858"/>
            <a:ext cx="2209992" cy="2728196"/>
          </a:xfrm>
          <a:prstGeom prst="rect">
            <a:avLst/>
          </a:prstGeom>
        </p:spPr>
      </p:pic>
    </p:spTree>
    <p:extLst>
      <p:ext uri="{BB962C8B-B14F-4D97-AF65-F5344CB8AC3E}">
        <p14:creationId xmlns:p14="http://schemas.microsoft.com/office/powerpoint/2010/main" val="56425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79475" y="430559"/>
            <a:ext cx="8284891" cy="553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Find patients who have hypertension and diabetes. </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444551" y="1115122"/>
            <a:ext cx="2127663" cy="1813932"/>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IN" sz="1200" kern="1200" dirty="0"/>
              <a:t> select </a:t>
            </a:r>
          </a:p>
          <a:p>
            <a:pPr marL="0" lvl="0" indent="0" algn="l" defTabSz="755650">
              <a:lnSpc>
                <a:spcPct val="90000"/>
              </a:lnSpc>
              <a:spcBef>
                <a:spcPct val="0"/>
              </a:spcBef>
              <a:spcAft>
                <a:spcPct val="35000"/>
              </a:spcAft>
              <a:buNone/>
            </a:pPr>
            <a:r>
              <a:rPr lang="en-IN" sz="1200" kern="1200" dirty="0" err="1"/>
              <a:t>employeename</a:t>
            </a:r>
            <a:r>
              <a:rPr lang="en-IN" sz="1200" kern="1200" dirty="0"/>
              <a:t> ,hypertension, diabetes from</a:t>
            </a:r>
          </a:p>
          <a:p>
            <a:pPr marL="0" lvl="0" indent="0" algn="l" defTabSz="755650">
              <a:lnSpc>
                <a:spcPct val="90000"/>
              </a:lnSpc>
              <a:spcBef>
                <a:spcPct val="0"/>
              </a:spcBef>
              <a:spcAft>
                <a:spcPct val="35000"/>
              </a:spcAft>
              <a:buNone/>
            </a:pPr>
            <a:r>
              <a:rPr lang="en-IN" sz="1200" kern="1200" dirty="0"/>
              <a:t> diabetes</a:t>
            </a:r>
          </a:p>
          <a:p>
            <a:pPr marL="0" lvl="0" indent="0" algn="l" defTabSz="755650">
              <a:lnSpc>
                <a:spcPct val="90000"/>
              </a:lnSpc>
              <a:spcBef>
                <a:spcPct val="0"/>
              </a:spcBef>
              <a:spcAft>
                <a:spcPct val="35000"/>
              </a:spcAft>
              <a:buNone/>
            </a:pPr>
            <a:r>
              <a:rPr lang="en-IN" sz="1200" kern="1200" dirty="0"/>
              <a:t> where hypertension !=0 and diabetes !=0</a:t>
            </a:r>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Right 1">
            <a:extLst>
              <a:ext uri="{FF2B5EF4-FFF2-40B4-BE49-F238E27FC236}">
                <a16:creationId xmlns:a16="http://schemas.microsoft.com/office/drawing/2014/main" id="{410675F4-6DD6-128F-7CB3-055D04D360F1}"/>
              </a:ext>
            </a:extLst>
          </p:cNvPr>
          <p:cNvSpPr/>
          <p:nvPr/>
        </p:nvSpPr>
        <p:spPr>
          <a:xfrm>
            <a:off x="3159512" y="1858538"/>
            <a:ext cx="2127663" cy="49065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4FC00BC-C4D0-9F2B-76DB-2236B36D478D}"/>
              </a:ext>
            </a:extLst>
          </p:cNvPr>
          <p:cNvPicPr>
            <a:picLocks noChangeAspect="1"/>
          </p:cNvPicPr>
          <p:nvPr/>
        </p:nvPicPr>
        <p:blipFill>
          <a:blip r:embed="rId3"/>
          <a:stretch>
            <a:fillRect/>
          </a:stretch>
        </p:blipFill>
        <p:spPr>
          <a:xfrm>
            <a:off x="5761464" y="1526852"/>
            <a:ext cx="2796782" cy="2804403"/>
          </a:xfrm>
          <a:prstGeom prst="rect">
            <a:avLst/>
          </a:prstGeom>
        </p:spPr>
      </p:pic>
    </p:spTree>
    <p:extLst>
      <p:ext uri="{BB962C8B-B14F-4D97-AF65-F5344CB8AC3E}">
        <p14:creationId xmlns:p14="http://schemas.microsoft.com/office/powerpoint/2010/main" val="316171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5" name="Google Shape;1345;p60"/>
          <p:cNvGrpSpPr/>
          <p:nvPr/>
        </p:nvGrpSpPr>
        <p:grpSpPr>
          <a:xfrm rot="-2519054">
            <a:off x="82034" y="96263"/>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266790" y="430559"/>
            <a:ext cx="8379121" cy="5383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Determine the number of patients with heart disease.</a:t>
            </a:r>
            <a:endParaRPr lang="en-IN" sz="2000" dirty="0"/>
          </a:p>
        </p:txBody>
      </p:sp>
      <p:sp>
        <p:nvSpPr>
          <p:cNvPr id="6" name="Freeform: Shape 5">
            <a:extLst>
              <a:ext uri="{FF2B5EF4-FFF2-40B4-BE49-F238E27FC236}">
                <a16:creationId xmlns:a16="http://schemas.microsoft.com/office/drawing/2014/main" id="{5F06469E-A584-E3DC-BA94-93A29ABAACB8}"/>
              </a:ext>
            </a:extLst>
          </p:cNvPr>
          <p:cNvSpPr/>
          <p:nvPr/>
        </p:nvSpPr>
        <p:spPr>
          <a:xfrm>
            <a:off x="2819759" y="1082864"/>
            <a:ext cx="2291215" cy="1702419"/>
          </a:xfrm>
          <a:custGeom>
            <a:avLst/>
            <a:gdLst>
              <a:gd name="connsiteX0" fmla="*/ 0 w 4695600"/>
              <a:gd name="connsiteY0" fmla="*/ 271835 h 1630980"/>
              <a:gd name="connsiteX1" fmla="*/ 271835 w 4695600"/>
              <a:gd name="connsiteY1" fmla="*/ 0 h 1630980"/>
              <a:gd name="connsiteX2" fmla="*/ 4423765 w 4695600"/>
              <a:gd name="connsiteY2" fmla="*/ 0 h 1630980"/>
              <a:gd name="connsiteX3" fmla="*/ 4695600 w 4695600"/>
              <a:gd name="connsiteY3" fmla="*/ 271835 h 1630980"/>
              <a:gd name="connsiteX4" fmla="*/ 4695600 w 4695600"/>
              <a:gd name="connsiteY4" fmla="*/ 1359145 h 1630980"/>
              <a:gd name="connsiteX5" fmla="*/ 4423765 w 4695600"/>
              <a:gd name="connsiteY5" fmla="*/ 1630980 h 1630980"/>
              <a:gd name="connsiteX6" fmla="*/ 271835 w 4695600"/>
              <a:gd name="connsiteY6" fmla="*/ 1630980 h 1630980"/>
              <a:gd name="connsiteX7" fmla="*/ 0 w 4695600"/>
              <a:gd name="connsiteY7" fmla="*/ 1359145 h 1630980"/>
              <a:gd name="connsiteX8" fmla="*/ 0 w 4695600"/>
              <a:gd name="connsiteY8" fmla="*/ 271835 h 163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5600" h="1630980">
                <a:moveTo>
                  <a:pt x="0" y="271835"/>
                </a:moveTo>
                <a:cubicBezTo>
                  <a:pt x="0" y="121705"/>
                  <a:pt x="121705" y="0"/>
                  <a:pt x="271835" y="0"/>
                </a:cubicBezTo>
                <a:lnTo>
                  <a:pt x="4423765" y="0"/>
                </a:lnTo>
                <a:cubicBezTo>
                  <a:pt x="4573895" y="0"/>
                  <a:pt x="4695600" y="121705"/>
                  <a:pt x="4695600" y="271835"/>
                </a:cubicBezTo>
                <a:lnTo>
                  <a:pt x="4695600" y="1359145"/>
                </a:lnTo>
                <a:cubicBezTo>
                  <a:pt x="4695600" y="1509275"/>
                  <a:pt x="4573895" y="1630980"/>
                  <a:pt x="4423765" y="1630980"/>
                </a:cubicBezTo>
                <a:lnTo>
                  <a:pt x="271835" y="1630980"/>
                </a:lnTo>
                <a:cubicBezTo>
                  <a:pt x="121705" y="1630980"/>
                  <a:pt x="0" y="1509275"/>
                  <a:pt x="0" y="1359145"/>
                </a:cubicBezTo>
                <a:lnTo>
                  <a:pt x="0" y="2718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388" tIns="144388" rIns="144388" bIns="144388" numCol="1" spcCol="1270" anchor="ctr" anchorCtr="0">
            <a:noAutofit/>
          </a:bodyPr>
          <a:lstStyle/>
          <a:p>
            <a:pPr marL="0" lvl="0" indent="0" algn="l" defTabSz="755650">
              <a:lnSpc>
                <a:spcPct val="90000"/>
              </a:lnSpc>
              <a:spcBef>
                <a:spcPct val="0"/>
              </a:spcBef>
              <a:spcAft>
                <a:spcPct val="35000"/>
              </a:spcAft>
              <a:buNone/>
            </a:pPr>
            <a:r>
              <a:rPr lang="en-US" sz="1200" kern="1200" dirty="0"/>
              <a:t>select </a:t>
            </a:r>
          </a:p>
          <a:p>
            <a:pPr marL="0" lvl="0" indent="0" algn="l" defTabSz="755650">
              <a:lnSpc>
                <a:spcPct val="90000"/>
              </a:lnSpc>
              <a:spcBef>
                <a:spcPct val="0"/>
              </a:spcBef>
              <a:spcAft>
                <a:spcPct val="35000"/>
              </a:spcAft>
              <a:buNone/>
            </a:pPr>
            <a:r>
              <a:rPr lang="en-US" sz="1200" kern="1200" dirty="0"/>
              <a:t>count(</a:t>
            </a:r>
            <a:r>
              <a:rPr lang="en-US" sz="1200" kern="1200" dirty="0" err="1"/>
              <a:t>patient_id</a:t>
            </a:r>
            <a:r>
              <a:rPr lang="en-US" sz="1200" kern="1200" dirty="0"/>
              <a:t>) as </a:t>
            </a:r>
            <a:r>
              <a:rPr lang="en-US" sz="1200" kern="1200" dirty="0" err="1"/>
              <a:t>Heart_disease_patients</a:t>
            </a:r>
            <a:endParaRPr lang="en-US" sz="1200" kern="1200" dirty="0"/>
          </a:p>
          <a:p>
            <a:pPr marL="0" lvl="0" indent="0" algn="l" defTabSz="755650">
              <a:lnSpc>
                <a:spcPct val="90000"/>
              </a:lnSpc>
              <a:spcBef>
                <a:spcPct val="0"/>
              </a:spcBef>
              <a:spcAft>
                <a:spcPct val="35000"/>
              </a:spcAft>
              <a:buNone/>
            </a:pPr>
            <a:r>
              <a:rPr lang="en-US" sz="1200" kern="1200" dirty="0"/>
              <a:t>from </a:t>
            </a:r>
          </a:p>
          <a:p>
            <a:pPr marL="0" lvl="0" indent="0" algn="l" defTabSz="755650">
              <a:lnSpc>
                <a:spcPct val="90000"/>
              </a:lnSpc>
              <a:spcBef>
                <a:spcPct val="0"/>
              </a:spcBef>
              <a:spcAft>
                <a:spcPct val="35000"/>
              </a:spcAft>
              <a:buNone/>
            </a:pPr>
            <a:r>
              <a:rPr lang="en-US" sz="1200" kern="1200" dirty="0"/>
              <a:t> diabetes   </a:t>
            </a:r>
          </a:p>
          <a:p>
            <a:pPr marL="0" lvl="0" indent="0" algn="l" defTabSz="755650">
              <a:lnSpc>
                <a:spcPct val="90000"/>
              </a:lnSpc>
              <a:spcBef>
                <a:spcPct val="0"/>
              </a:spcBef>
              <a:spcAft>
                <a:spcPct val="35000"/>
              </a:spcAft>
              <a:buNone/>
            </a:pPr>
            <a:r>
              <a:rPr lang="en-US" sz="1200" kern="1200" dirty="0"/>
              <a:t> where </a:t>
            </a:r>
            <a:r>
              <a:rPr lang="en-US" sz="1200" kern="1200" dirty="0" err="1"/>
              <a:t>heart_disease</a:t>
            </a:r>
            <a:r>
              <a:rPr lang="en-US" sz="1200" kern="1200" dirty="0"/>
              <a:t>!=0</a:t>
            </a:r>
            <a:endParaRPr lang="en-IN" sz="1200" kern="1200" dirty="0"/>
          </a:p>
        </p:txBody>
      </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825564" y="193901"/>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A703AB07-30E4-26E7-2CED-D4EB1A144F71}"/>
              </a:ext>
            </a:extLst>
          </p:cNvPr>
          <p:cNvPicPr>
            <a:picLocks noChangeAspect="1"/>
          </p:cNvPicPr>
          <p:nvPr/>
        </p:nvPicPr>
        <p:blipFill>
          <a:blip r:embed="rId3"/>
          <a:stretch>
            <a:fillRect/>
          </a:stretch>
        </p:blipFill>
        <p:spPr>
          <a:xfrm>
            <a:off x="3025698" y="4060636"/>
            <a:ext cx="2085276" cy="721442"/>
          </a:xfrm>
          <a:prstGeom prst="rect">
            <a:avLst/>
          </a:prstGeom>
        </p:spPr>
      </p:pic>
      <p:sp>
        <p:nvSpPr>
          <p:cNvPr id="7" name="Arrow: Down 6">
            <a:extLst>
              <a:ext uri="{FF2B5EF4-FFF2-40B4-BE49-F238E27FC236}">
                <a16:creationId xmlns:a16="http://schemas.microsoft.com/office/drawing/2014/main" id="{B0D2E70D-9527-33C8-1335-AB1D3983E267}"/>
              </a:ext>
            </a:extLst>
          </p:cNvPr>
          <p:cNvSpPr/>
          <p:nvPr/>
        </p:nvSpPr>
        <p:spPr>
          <a:xfrm>
            <a:off x="3812966" y="3058055"/>
            <a:ext cx="304800" cy="722205"/>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8" name="Google Shape;1349;p60">
            <a:extLst>
              <a:ext uri="{FF2B5EF4-FFF2-40B4-BE49-F238E27FC236}">
                <a16:creationId xmlns:a16="http://schemas.microsoft.com/office/drawing/2014/main" id="{8E1C9EEC-86D5-5C25-B104-85D150361BF4}"/>
              </a:ext>
            </a:extLst>
          </p:cNvPr>
          <p:cNvSpPr txBox="1">
            <a:spLocks/>
          </p:cNvSpPr>
          <p:nvPr/>
        </p:nvSpPr>
        <p:spPr>
          <a:xfrm>
            <a:off x="4933497" y="3137714"/>
            <a:ext cx="3396302" cy="562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000" b="0" i="0" u="none" strike="noStrike" cap="none">
                <a:solidFill>
                  <a:schemeClr val="accen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200" dirty="0">
                <a:solidFill>
                  <a:schemeClr val="tx1"/>
                </a:solidFill>
                <a:latin typeface="+mn-lt"/>
              </a:rPr>
              <a:t>Total 3937 no of patients are there with  heart disease</a:t>
            </a:r>
            <a:endParaRPr lang="en-IN" sz="1200" dirty="0">
              <a:solidFill>
                <a:schemeClr val="tx1"/>
              </a:solidFill>
              <a:latin typeface="+mn-lt"/>
            </a:endParaRPr>
          </a:p>
        </p:txBody>
      </p:sp>
    </p:spTree>
    <p:extLst>
      <p:ext uri="{BB962C8B-B14F-4D97-AF65-F5344CB8AC3E}">
        <p14:creationId xmlns:p14="http://schemas.microsoft.com/office/powerpoint/2010/main" val="1143779371"/>
      </p:ext>
    </p:extLst>
  </p:cSld>
  <p:clrMapOvr>
    <a:masterClrMapping/>
  </p:clrMapOvr>
</p:sld>
</file>

<file path=ppt/theme/theme1.xml><?xml version="1.0" encoding="utf-8"?>
<a:theme xmlns:a="http://schemas.openxmlformats.org/drawingml/2006/main" name="Cream &amp; Pastel Palette Health Center Characters XL by Slidesgo">
  <a:themeElements>
    <a:clrScheme name="Simple Light">
      <a:dk1>
        <a:srgbClr val="191919"/>
      </a:dk1>
      <a:lt1>
        <a:srgbClr val="F2FFF4"/>
      </a:lt1>
      <a:dk2>
        <a:srgbClr val="DDE6F0"/>
      </a:dk2>
      <a:lt2>
        <a:srgbClr val="B8C5FD"/>
      </a:lt2>
      <a:accent1>
        <a:srgbClr val="4D45AA"/>
      </a:accent1>
      <a:accent2>
        <a:srgbClr val="4E89BB"/>
      </a:accent2>
      <a:accent3>
        <a:srgbClr val="8EC990"/>
      </a:accent3>
      <a:accent4>
        <a:srgbClr val="5BAACE"/>
      </a:accent4>
      <a:accent5>
        <a:srgbClr val="FBB4DF"/>
      </a:accent5>
      <a:accent6>
        <a:srgbClr val="CDCEDC"/>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1457</Words>
  <Application>Microsoft Office PowerPoint</Application>
  <PresentationFormat>On-screen Show (16:9)</PresentationFormat>
  <Paragraphs>122</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Archivo Black</vt:lpstr>
      <vt:lpstr>Franklin Gothic Heavy</vt:lpstr>
      <vt:lpstr>Wingdings</vt:lpstr>
      <vt:lpstr>Comfortaa</vt:lpstr>
      <vt:lpstr>Bebas Neue</vt:lpstr>
      <vt:lpstr>Arial</vt:lpstr>
      <vt:lpstr>Cream &amp; Pastel Palette Health Center Characters XL by Slidesgo</vt:lpstr>
      <vt:lpstr>DIABETES PREDICTION OF PATIENTS</vt:lpstr>
      <vt:lpstr>INTRODUCTION</vt:lpstr>
      <vt:lpstr>PowerPoint Presentation</vt:lpstr>
      <vt:lpstr>Retrieve the Patient_id and ages of all patients.</vt:lpstr>
      <vt:lpstr>Select all female patients who are older than 30.</vt:lpstr>
      <vt:lpstr>Calculate the average BMI of patients.</vt:lpstr>
      <vt:lpstr>List patients in descending order of blood glucose levels. </vt:lpstr>
      <vt:lpstr>Find patients who have hypertension and diabetes. </vt:lpstr>
      <vt:lpstr>Determine the number of patients with heart disease.</vt:lpstr>
      <vt:lpstr>Group patients by smoking history and count how many smokers and non-smokers there are. </vt:lpstr>
      <vt:lpstr>Retrieve the Patient_id of patients who have a BMI greater than the average BMI. </vt:lpstr>
      <vt:lpstr>Find the patient with the highest HbA1c level and the patient with the lowest HbA1clevel. </vt:lpstr>
      <vt:lpstr>Rank patients by blood glucose level within each gender group. </vt:lpstr>
      <vt:lpstr>Update the smoking history of patients who are older than 40 to "Ex-smoker.</vt:lpstr>
      <vt:lpstr>Insert a new patient into the database with sample data.</vt:lpstr>
      <vt:lpstr>Delete all patients with heart disease from the database.</vt:lpstr>
      <vt:lpstr>Find patients who have hypertension but not diabetes using the EXCEPT operator. </vt:lpstr>
      <vt:lpstr>Define a unique constraint on the "patient_id" column to ensure its values are unique. </vt:lpstr>
      <vt:lpstr>Create a view that displays the Patient_ids, ages, and BMI of patients.</vt:lpstr>
      <vt:lpstr>Suggest improvements in the database schema to reduce data redundancy and improve data integrity.</vt:lpstr>
      <vt:lpstr>Explain how you can optimize the performance of SQL queries on this dataset.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DOYEL</dc:creator>
  <cp:lastModifiedBy>Doyel Maiti</cp:lastModifiedBy>
  <cp:revision>47</cp:revision>
  <dcterms:modified xsi:type="dcterms:W3CDTF">2024-08-24T13:04:03Z</dcterms:modified>
</cp:coreProperties>
</file>