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0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9610" y="2143125"/>
            <a:ext cx="10972800" cy="3009265"/>
          </a:xfrm>
        </p:spPr>
        <p:txBody>
          <a:bodyPr/>
          <a:p>
            <a:pPr algn="ctr"/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AUTOMATED AIR QUALITY DATA PREDICTION USING DENSITY BASED SPATIAL CLUSTERING OF APPLICATIONS WITH NOISE AND GRADIENT BOOSTING REGRESSOR ALGORITHM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Gradient Boosting Regressor Algorithm:-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- 4::Finally, we use the Gradient Boosting Regressor along with the 	     parameters given by GridSearchCV and the fit method is 	  	     implemented and prediction is done using the .predict() method.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Conclusion:-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 air quality missing data prediction project can increase precision of weather forecasts and reduce weather-related disasters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initiative can assist in closing data gaps and provide accurate information about weather conditions by forecasting missing data values in meteorological databases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project offers insights into patterns and trends in meteorological data, which can help us better understand the natural world and inform decision-making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importance of this project will increase if air quality patterns become more erratic and intense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Introduction:-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project's specific goal is to forecast the concentration levels of the missing values of the air pollutants like PM2.5, PM10, CO, SO2, and NO2 in a specific area.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44905"/>
          </a:xfrm>
        </p:spPr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Density Based Spatial Clustering of Applications with Noise(DBSCAN):-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6050"/>
            <a:ext cx="10972800" cy="4711700"/>
          </a:xfrm>
        </p:spPr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DBSCAN is a popular unsupervised machine learning approach for clustering data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It works by identifying dense areas of data points in a dataset and assembling them into clusters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DBSCAN is particularly useful for datasets with complex forms and changing densities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does not require the user to predetermine the number of clusters, making it a great tool for exploratory data analysis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DBSCAN can handle datasets with non-uniform density and is robust to noise and outliers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DBSCAN Algorithm 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- 1::First we check that we have correctly split the dataset for sake of 	     our convenience.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- 2::Then we checked the values if there any null value, if Null (NaN) 	     value occurred we replaced it with 0.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- 3::Then again check for the NaN (if any) present.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- 4::Then we make a elbow graph to check the epsilon value using K- 	     nearest neighbor algorithm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- 5::The first elbow like curve is where the epsilon value lies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- 6::Then we implemented DBSCAN algorithm and fit the data to plot 	     it in a 2D graph.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DBSCAN Algorithm Cont. 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- 7::Then we check for the unique labels that returns an array. Here -1 	     is the index where all the noise value is present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- 8::Then we check the number of cluster and number of Noise in the 	     algorithm implemented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- 9::Then we plotted the noise value for sake of visualization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- 10::Finally we are checking that which row lies under ‘-1’ where the 	       noise is present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Elbow graph to detect pesilon value:-</a:t>
            </a:r>
            <a:endParaRPr lang="en-US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435" y="999490"/>
            <a:ext cx="9705340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48030"/>
          </a:xfrm>
        </p:spPr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</a:rPr>
              <a:t>Gradient Boosting Regressor Algorithm:-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1715"/>
            <a:ext cx="10972800" cy="5106035"/>
          </a:xfrm>
        </p:spPr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Gradient descent method: used by algorithm to discover best settings for each weak learner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Advantages and disadvantages of Gradient Boosting, uses in industries such as banking, healthcare, and natural language processing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Current advancements in Gradient Boosting: application of deep neural networks and incorporation of methods for reinforcement learning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Applications of missing air pollution data via Gradient Boosting: increasing precision and completeness of air pollution datasets, assisting air quality monitoring and forecasting, enabling creation of air quality improvement policies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Gradient Boosting Regressor Algorithm:-</a:t>
            </a:r>
            <a:endParaRPr lang="en-US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Forecasting missing values in meteorological databases: filling data gaps, providing more thorough and precise information about weather conditions, resulting in more accurate weather predictions and better choices across many industries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Gradient Boosting Regressor Algorithm:-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10972800" cy="5118100"/>
          </a:xfrm>
        </p:spPr>
        <p:txBody>
          <a:bodyPr/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- 1:: We first check the dataset for the presence of any null values,then 	      we choose one column whose value needs to be predicted and 	      remove any other null columns from the dataset.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- 2::The dataset is then divided into train and test, with the dataset 	    containing NaN values being placed under test data and the     	    remaining dataset being utilised for training.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Step - 3::The tuning of hyperparameters for the implementation of the 	  	     gradient boosting algorithm is carried out using the 	  	  	     GridSearchCV approach. The best parameters are chosen by  	      GridSearchCV from a list of potential values.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4281</Words>
  <Application>WPS Presentation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AIR QUALITY DATA PREDICTION USING DENSITY BASED SPATIAL CLUSTERING OF APPLICATIONS WITH NOISE AND GRADIENT BOOSTING REGRESSOR ALGORITHM</dc:title>
  <dc:creator/>
  <cp:lastModifiedBy>Sukanya Dey</cp:lastModifiedBy>
  <cp:revision>1</cp:revision>
  <dcterms:created xsi:type="dcterms:W3CDTF">2023-04-30T19:49:54Z</dcterms:created>
  <dcterms:modified xsi:type="dcterms:W3CDTF">2023-04-30T19:49:54Z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E772D59E8DE84B5688E4BC6928FA9A51</vt:lpwstr>
  </property>
  <property fmtid="{D5CDD505-2E9C-101B-9397-08002B2CF9AE}" pid="3" name="KSOProductBuildVer">
    <vt:lpwstr>1033-11.2.0.11537</vt:lpwstr>
  </property>
</Properties>
</file>