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45fe80f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45fe80f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45fe80f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45fe80f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45fe80f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445fe80f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45fe80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45fe80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445fe80f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445fe80f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445fe80f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445fe80f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445fe80f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445fe80f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445fe80f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445fe80f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45fe80f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45fe80f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45fe80f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445fe80f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45fe80f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45fe80f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45fe80f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45fe80f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45fe80fc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45fe80f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45fe80fc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45fe80f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45fe80f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445fe80f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45fe80f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45fe80f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45fe80fc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45fe80f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45fe80fc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45fe80f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45fe80fc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45fe80f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45fe80f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45fe80f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214b2ce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1214b2c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45fe80f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45fe80f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1214b2c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1214b2c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1214b2c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1214b2c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214b2ce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214b2ce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45fe80f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45fe80f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45fe80f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45fe80f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45fe80fc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45fe80f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45fe80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445fe80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45fe80f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45fe80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45fe80f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45fe80f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Optimised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r>
              <a:rPr lang="en"/>
              <a:t> Generator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80650" y="3412000"/>
            <a:ext cx="1878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By:</a:t>
            </a:r>
            <a:endParaRPr sz="168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Doyle D. Bigelow</a:t>
            </a:r>
            <a:endParaRPr sz="168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Diego R. Draguicevich</a:t>
            </a:r>
            <a:endParaRPr sz="168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/>
              <a:t>Brett M. Stricker</a:t>
            </a:r>
            <a:endParaRPr sz="168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Add, Remove, Modify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additions, deletions, and                                                                                                     modification of data stored in the                                                                                                                    different database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to Administrator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/>
        <p:spPr>
          <a:xfrm>
            <a:off x="5031327" y="1307850"/>
            <a:ext cx="3305072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Generate Master Schedule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purpose of system is to create course sections,                                                                                     that together serve as the Master </a:t>
            </a:r>
            <a:r>
              <a:rPr lang="en"/>
              <a:t>Schedule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the tables (besides courses) to have </a:t>
            </a:r>
            <a:r>
              <a:rPr lang="en"/>
              <a:t>sufficient</a:t>
            </a:r>
            <a:r>
              <a:rPr lang="en"/>
              <a:t> data in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saved to database as the courses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to administrator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/>
        <p:spPr>
          <a:xfrm>
            <a:off x="5355063" y="2391675"/>
            <a:ext cx="29813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Login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Prerequisite of all other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Established user permission level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/>
        <p:spPr>
          <a:xfrm>
            <a:off x="4541533" y="1567550"/>
            <a:ext cx="3794865" cy="2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Management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Permission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Teacher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Administrator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/>
        <p:spPr>
          <a:xfrm>
            <a:off x="5094075" y="1567550"/>
            <a:ext cx="3242325" cy="2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124700" y="1567550"/>
            <a:ext cx="4780200" cy="27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Architecture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Client-Server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Subsystems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/>
        <p:spPr>
          <a:xfrm>
            <a:off x="4124700" y="1567550"/>
            <a:ext cx="4780076" cy="2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Management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Management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13 total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major class diagrams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Database Connection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default class design is multiton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class name that is followed by a (s) is a singleton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 Class Diagram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/>
        <p:spPr>
          <a:xfrm>
            <a:off x="1206462" y="2065899"/>
            <a:ext cx="7220975" cy="17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Class Diagram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/>
        <p:spPr>
          <a:xfrm>
            <a:off x="2575200" y="1307850"/>
            <a:ext cx="3993600" cy="35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project?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Who is it for?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</a:t>
            </a:r>
            <a:r>
              <a:rPr lang="en" sz="1800"/>
              <a:t> does the project aim to </a:t>
            </a:r>
            <a:r>
              <a:rPr lang="en" sz="1800"/>
              <a:t>accomplish?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753775" y="21146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Class Diagram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/>
        <p:spPr>
          <a:xfrm>
            <a:off x="6038500" y="0"/>
            <a:ext cx="31055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Data Class Diagram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/>
        <p:spPr>
          <a:xfrm>
            <a:off x="2749458" y="1173425"/>
            <a:ext cx="4134995" cy="3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r>
              <a:rPr lang="en"/>
              <a:t>Interaction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Sequence Diagrams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Authentication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View Data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User Management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 Management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</a:t>
            </a:r>
            <a:r>
              <a:rPr lang="en"/>
              <a:t>correspond</a:t>
            </a:r>
            <a:r>
              <a:rPr lang="en"/>
              <a:t> to a 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Sequence Diagram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/>
        <p:spPr>
          <a:xfrm>
            <a:off x="1859275" y="1354550"/>
            <a:ext cx="5524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Data</a:t>
            </a:r>
            <a:r>
              <a:rPr lang="en"/>
              <a:t> Sequence Diagram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/>
        <p:spPr>
          <a:xfrm>
            <a:off x="2011265" y="1649327"/>
            <a:ext cx="5121475" cy="24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 </a:t>
            </a:r>
            <a:r>
              <a:rPr lang="en"/>
              <a:t>Sequence Diagram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/>
        <p:spPr>
          <a:xfrm>
            <a:off x="1152525" y="1713488"/>
            <a:ext cx="68389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r>
              <a:rPr lang="en"/>
              <a:t> Sequence Diagram</a:t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/>
        <p:spPr>
          <a:xfrm>
            <a:off x="1268875" y="1596713"/>
            <a:ext cx="70961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r>
              <a:rPr lang="en"/>
              <a:t> Sequence Diagram</a:t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/>
        <p:spPr>
          <a:xfrm>
            <a:off x="1927375" y="1627688"/>
            <a:ext cx="5289250" cy="27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slides are screenshots from a prototype of the client side application for the OCSG.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prototype is setup under the </a:t>
            </a:r>
            <a:r>
              <a:rPr lang="en"/>
              <a:t>assumption</a:t>
            </a:r>
            <a:r>
              <a:rPr lang="en"/>
              <a:t> someone with </a:t>
            </a:r>
            <a:r>
              <a:rPr lang="en"/>
              <a:t>administrator privileges has logged in.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/>
        <p:spPr>
          <a:xfrm>
            <a:off x="1036025" y="152400"/>
            <a:ext cx="7071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the project?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Optimized Course Schedule Generator (OCSG)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 that will assist colleges and universities with generating their master schedule.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be able to assist with the organization of large pools of data to create the </a:t>
            </a:r>
            <a:r>
              <a:rPr lang="en" sz="1800"/>
              <a:t>schedule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2"/>
          <p:cNvPicPr preferRelativeResize="0"/>
          <p:nvPr/>
        </p:nvPicPr>
        <p:blipFill/>
        <p:spPr>
          <a:xfrm>
            <a:off x="1036025" y="152400"/>
            <a:ext cx="7071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3"/>
          <p:cNvPicPr preferRelativeResize="0"/>
          <p:nvPr/>
        </p:nvPicPr>
        <p:blipFill/>
        <p:spPr>
          <a:xfrm>
            <a:off x="1036025" y="152400"/>
            <a:ext cx="7071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4"/>
          <p:cNvPicPr preferRelativeResize="0"/>
          <p:nvPr/>
        </p:nvPicPr>
        <p:blipFill/>
        <p:spPr>
          <a:xfrm>
            <a:off x="1036025" y="152400"/>
            <a:ext cx="7071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Designed to be used by college and university faculty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Useful for students and teachers who want to view course and schedule information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does the project aim to accomplish?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Aims to create a useful software system that can assist faculty administrators with their jobs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master schedule that meets the specified requirements.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Client-Server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master schedule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Permission levels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Structure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for data storage, schedule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to access information, control server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View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need access to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search of database for specific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to all authenticated users, but specific data is                                                                   restricted to specific authorization levels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/>
        <p:spPr>
          <a:xfrm>
            <a:off x="6084846" y="1235175"/>
            <a:ext cx="2251554" cy="32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