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9" r:id="rId14"/>
    <p:sldId id="268" r:id="rId15"/>
    <p:sldId id="270" r:id="rId16"/>
    <p:sldId id="272" r:id="rId17"/>
    <p:sldId id="271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9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4240F-3647-81C4-5E53-4234CA93E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25342A-9D2A-742F-8D16-81D0823FF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927C64-C619-584D-789D-13BE3B2CC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B61A-72B9-48A4-BF1A-586C5C764EE0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3FFF80-F308-9A55-F5DA-B51C7AF9C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9E48DA-DE88-228C-3372-9AB2C11BA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96B5-16F4-4822-9ECD-9BEB9E125F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077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7E8B94-3BD5-9D42-FB4E-D14B3E39B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9EC671-29BF-C0FE-DA4E-0FA4A2777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9FA7D5-887F-69C7-6049-3352BAA44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B61A-72B9-48A4-BF1A-586C5C764EE0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6A81BD-675F-C929-0342-1F66ACD47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FC5C40-D731-02B6-496D-0BC758228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96B5-16F4-4822-9ECD-9BEB9E125F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392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773DF0B-49D2-8F6A-35ED-0B9CC72DA0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DD3AFC-15A9-6A6D-72B7-18DFCAA758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1AD42D-B61C-E5CC-89BC-8A52E3442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B61A-72B9-48A4-BF1A-586C5C764EE0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D95402-29EF-5444-2AF9-09DCA00A9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59E2FC-35AD-3113-C44C-5A6D2B47F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96B5-16F4-4822-9ECD-9BEB9E125F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441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060C74-674E-C5E0-CDC6-7E38C41F6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5FD61F-CBC5-377A-6800-4E1345370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DD699C-E0AD-F781-5CE4-D10AC730F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B61A-72B9-48A4-BF1A-586C5C764EE0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A806EE-1C21-C6E4-75D8-DC9C7CD7A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AA1E32-A124-7A48-16E0-CE017D4AB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96B5-16F4-4822-9ECD-9BEB9E125F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34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E4E84-755E-323C-D467-91651C344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D0FE0A-4B95-239C-FE54-F5DED8AFD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146544-2899-44F4-777A-DABE9BE50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B61A-72B9-48A4-BF1A-586C5C764EE0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729D1F-0010-8213-55F2-56CC53C65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D12638-817E-92DE-66EB-11AB79B1E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96B5-16F4-4822-9ECD-9BEB9E125F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161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77FC3-E0D3-983F-CFF1-1394C4528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A09147-537C-E620-9B4D-914307F37A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AAF90A-B302-E3F4-B845-9861D4751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B34E68-0C81-488C-8803-E51811DF4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B61A-72B9-48A4-BF1A-586C5C764EE0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30EB0B-12F0-B047-40FB-CB91AE923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549B27-6325-F96D-5172-F18668B2A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96B5-16F4-4822-9ECD-9BEB9E125F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691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AFB93-9A3A-0CEE-AC08-F4900991F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28F213-7983-4576-494F-CFC5609A8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BC77F8-7815-D50D-8933-CE91DA304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F58381C-220E-3583-8ADE-488C7460F4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AA6164-F2FC-01E0-EAB7-627265E850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25428C0-D8CE-812C-3491-B92DBEC54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B61A-72B9-48A4-BF1A-586C5C764EE0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04C9D76-A74E-5CA6-CB14-60F08FC7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09749F4-3E51-C72C-C8B3-E8C7856A5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96B5-16F4-4822-9ECD-9BEB9E125F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987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E9A725-2019-9E72-8CE1-535E18667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49BD10-F9BC-4E62-D468-A556F5044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B61A-72B9-48A4-BF1A-586C5C764EE0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584D708-A188-039C-19EA-5569C6DE4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AA884BA-9BCC-AF3D-606E-EADBD5BC9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96B5-16F4-4822-9ECD-9BEB9E125F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1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7FE239-E4A2-B000-FFD5-75D223718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B61A-72B9-48A4-BF1A-586C5C764EE0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5D2554-A713-B088-9B85-52908DC2A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6838C2-7917-D5E8-B6A8-0D6B30ED5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96B5-16F4-4822-9ECD-9BEB9E125F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217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0A9F2-49C3-F9CC-B5C5-6E9EBE5C4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047434-C401-E3EF-9492-B401D1FA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500584-F1C2-D595-DCDE-91F16F318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E308DA-86CC-7686-DECB-7A1F05B3C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B61A-72B9-48A4-BF1A-586C5C764EE0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8FCBD1-15F3-BA15-C745-E63ACBB49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9222A0-99E2-8BB3-06CE-F7493BB64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96B5-16F4-4822-9ECD-9BEB9E125F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654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233D2B-43D3-522C-0E27-4F86A8BC5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2B2B419-DDFE-6A73-73E6-8C9A4366C2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0A8164-DA3E-318F-5373-A6BB3BDF8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5F13BB-BF04-C112-3D41-BE3676E5B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B61A-72B9-48A4-BF1A-586C5C764EE0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BA3783-4481-6734-330C-E935969A4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A130F8-6C87-9912-B802-9036B4E77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96B5-16F4-4822-9ECD-9BEB9E125F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754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9CE5F1-E85E-632D-A731-885573F6F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5A1ECE-9F26-6B3C-BE09-86421264E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80BFE4-1FD4-7018-6F36-E4E2373B05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EB61A-72B9-48A4-BF1A-586C5C764EE0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832D61-F7AD-34C7-E354-93BB385ED9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B6D91A-1BDC-4A27-7939-5B38032020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E96B5-16F4-4822-9ECD-9BEB9E125F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870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DoyoungLee9720/jsp/tree/main/jboar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629807-AFA7-94C8-54AB-CB027E91ED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정기수행평가 </a:t>
            </a:r>
            <a:r>
              <a:rPr lang="en-US" altLang="ko-KR" dirty="0"/>
              <a:t>3</a:t>
            </a:r>
            <a:r>
              <a:rPr lang="ko-KR" altLang="en-US" dirty="0"/>
              <a:t>회</a:t>
            </a:r>
            <a:r>
              <a:rPr lang="en-US" altLang="ko-KR" dirty="0"/>
              <a:t>_</a:t>
            </a:r>
            <a:r>
              <a:rPr lang="ko-KR" altLang="en-US" dirty="0" err="1"/>
              <a:t>이도영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A73DF1-9420-C348-D85E-531B280A8E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2024-09-23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4400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68F434-B94F-6DB6-7D1B-922772581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</a:t>
            </a:r>
            <a:r>
              <a:rPr lang="en-US" altLang="ko-KR" dirty="0"/>
              <a:t>(SQL</a:t>
            </a:r>
            <a:r>
              <a:rPr lang="ko-KR" altLang="en-US" dirty="0"/>
              <a:t> 실행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8343C0-908D-5EFD-5A76-EC3BF23698DE}"/>
              </a:ext>
            </a:extLst>
          </p:cNvPr>
          <p:cNvSpPr txBox="1"/>
          <p:nvPr/>
        </p:nvSpPr>
        <p:spPr>
          <a:xfrm>
            <a:off x="637309" y="2022764"/>
            <a:ext cx="1055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모든 전체 글을 </a:t>
            </a:r>
            <a:r>
              <a:rPr lang="ko-KR" altLang="en-US" dirty="0" err="1"/>
              <a:t>조회하시오</a:t>
            </a:r>
            <a:r>
              <a:rPr lang="en-US" altLang="ko-KR" dirty="0"/>
              <a:t>(</a:t>
            </a:r>
            <a:r>
              <a:rPr lang="ko-KR" altLang="en-US" dirty="0"/>
              <a:t>단 해당 글에 첨부된 원본 파일명과 댓글내용 그리고 </a:t>
            </a:r>
            <a:r>
              <a:rPr lang="ko-KR" altLang="en-US" dirty="0" err="1"/>
              <a:t>최신글이</a:t>
            </a:r>
            <a:r>
              <a:rPr lang="ko-KR" altLang="en-US" dirty="0"/>
              <a:t> 위로 정렬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B4C00C-0679-AA62-7940-C21505F42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9635"/>
            <a:ext cx="12192000" cy="427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099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68F434-B94F-6DB6-7D1B-922772581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</a:t>
            </a:r>
            <a:r>
              <a:rPr lang="en-US" altLang="ko-KR" dirty="0"/>
              <a:t>(SQL</a:t>
            </a:r>
            <a:r>
              <a:rPr lang="ko-KR" altLang="en-US" dirty="0"/>
              <a:t> 실행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8343C0-908D-5EFD-5A76-EC3BF23698DE}"/>
              </a:ext>
            </a:extLst>
          </p:cNvPr>
          <p:cNvSpPr txBox="1"/>
          <p:nvPr/>
        </p:nvSpPr>
        <p:spPr>
          <a:xfrm>
            <a:off x="637309" y="2022764"/>
            <a:ext cx="1055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모든 전체 글을 </a:t>
            </a:r>
            <a:r>
              <a:rPr lang="ko-KR" altLang="en-US" dirty="0" err="1"/>
              <a:t>조회하시오</a:t>
            </a:r>
            <a:r>
              <a:rPr lang="en-US" altLang="ko-KR" dirty="0"/>
              <a:t>(</a:t>
            </a:r>
            <a:r>
              <a:rPr lang="ko-KR" altLang="en-US" dirty="0"/>
              <a:t>단 해당 글에 첨부된 원본 파일명과 댓글내용 그리고 </a:t>
            </a:r>
            <a:r>
              <a:rPr lang="ko-KR" altLang="en-US" dirty="0" err="1"/>
              <a:t>최신글이</a:t>
            </a:r>
            <a:r>
              <a:rPr lang="ko-KR" altLang="en-US" dirty="0"/>
              <a:t> 위로 정렬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B4C00C-0679-AA62-7940-C21505F42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9635"/>
            <a:ext cx="12192000" cy="427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034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68F434-B94F-6DB6-7D1B-922772581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서버구현</a:t>
            </a:r>
            <a:r>
              <a:rPr lang="en-US" altLang="ko-KR" dirty="0"/>
              <a:t>(JSP)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7159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68F434-B94F-6DB6-7D1B-922772581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서버구현</a:t>
            </a:r>
            <a:r>
              <a:rPr lang="en-US" altLang="ko-KR" dirty="0"/>
              <a:t>(</a:t>
            </a:r>
            <a:r>
              <a:rPr lang="ko-KR" altLang="en-US" dirty="0"/>
              <a:t>회원가입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8343C0-908D-5EFD-5A76-EC3BF23698DE}"/>
              </a:ext>
            </a:extLst>
          </p:cNvPr>
          <p:cNvSpPr txBox="1"/>
          <p:nvPr/>
        </p:nvSpPr>
        <p:spPr>
          <a:xfrm>
            <a:off x="7254998" y="3059357"/>
            <a:ext cx="3588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각종 중복과 작성 요구조건에 맞지 않는 모든 오류에 대해 처리한 화면 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39F78B-E88C-2E02-08AA-DF8CD37AD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72499"/>
            <a:ext cx="5906324" cy="502037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24281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68F434-B94F-6DB6-7D1B-922772581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서버구현</a:t>
            </a:r>
            <a:r>
              <a:rPr lang="en-US" altLang="ko-KR" dirty="0"/>
              <a:t>(</a:t>
            </a:r>
            <a:r>
              <a:rPr lang="ko-KR" altLang="en-US" dirty="0"/>
              <a:t>회원가입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8343C0-908D-5EFD-5A76-EC3BF23698DE}"/>
              </a:ext>
            </a:extLst>
          </p:cNvPr>
          <p:cNvSpPr txBox="1"/>
          <p:nvPr/>
        </p:nvSpPr>
        <p:spPr>
          <a:xfrm>
            <a:off x="7523018" y="1690688"/>
            <a:ext cx="35883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중복과 요구조건이 </a:t>
            </a:r>
            <a:r>
              <a:rPr lang="ko-KR" altLang="en-US" dirty="0" err="1"/>
              <a:t>맞을경우</a:t>
            </a:r>
            <a:r>
              <a:rPr lang="ko-KR" altLang="en-US" dirty="0"/>
              <a:t> 출력하는 화면 이며 이메일 인증코드를 전달 받아 이메일을 인증 받는다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67D0BC2-8D58-35A7-95FC-A4BA78087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45" y="1605868"/>
            <a:ext cx="6058746" cy="488700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59C8B31-DC42-6F5E-713D-90F690F4A5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945" y="5835558"/>
            <a:ext cx="5363323" cy="65731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3555BE8-FB45-A3BF-14DA-150051E9B8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944" y="3182022"/>
            <a:ext cx="5001323" cy="236253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94925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68F434-B94F-6DB6-7D1B-922772581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서버구현</a:t>
            </a:r>
            <a:r>
              <a:rPr lang="en-US" altLang="ko-KR" dirty="0"/>
              <a:t>(</a:t>
            </a:r>
            <a:r>
              <a:rPr lang="ko-KR" altLang="en-US" dirty="0" err="1"/>
              <a:t>글목록</a:t>
            </a:r>
            <a:r>
              <a:rPr lang="ko-KR" altLang="en-US" dirty="0"/>
              <a:t> 페이지 이동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8343C0-908D-5EFD-5A76-EC3BF23698DE}"/>
              </a:ext>
            </a:extLst>
          </p:cNvPr>
          <p:cNvSpPr txBox="1"/>
          <p:nvPr/>
        </p:nvSpPr>
        <p:spPr>
          <a:xfrm>
            <a:off x="7409884" y="2413337"/>
            <a:ext cx="35883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로그인을 성공 했을 경우 오른쪽 상단에 입력한 사용자의 닉네임이 출력된다</a:t>
            </a:r>
            <a:r>
              <a:rPr lang="en-US" altLang="ko-KR" dirty="0"/>
              <a:t>. 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추가로 한 페이지 마다 총 </a:t>
            </a:r>
            <a:r>
              <a:rPr lang="en-US" altLang="ko-KR" dirty="0"/>
              <a:t>10</a:t>
            </a:r>
            <a:r>
              <a:rPr lang="ko-KR" altLang="en-US" dirty="0"/>
              <a:t>개의 글만 출력 될 수 있도록 지정 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47911F-7B50-DCF6-AD88-81DA8B3F5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411" y="1488212"/>
            <a:ext cx="6229884" cy="536978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4915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68F434-B94F-6DB6-7D1B-922772581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서버구현</a:t>
            </a:r>
            <a:r>
              <a:rPr lang="en-US" altLang="ko-KR" dirty="0"/>
              <a:t>(</a:t>
            </a:r>
            <a:r>
              <a:rPr lang="ko-KR" altLang="en-US" dirty="0"/>
              <a:t>글쓰기 및 파일 첨부 구현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8343C0-908D-5EFD-5A76-EC3BF23698DE}"/>
              </a:ext>
            </a:extLst>
          </p:cNvPr>
          <p:cNvSpPr txBox="1"/>
          <p:nvPr/>
        </p:nvSpPr>
        <p:spPr>
          <a:xfrm>
            <a:off x="7409884" y="2413337"/>
            <a:ext cx="3588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테스트로 입력하는 구동 화면 이며 해당 페이지에는 파일을 </a:t>
            </a:r>
            <a:r>
              <a:rPr lang="ko-KR" altLang="en-US" dirty="0" err="1"/>
              <a:t>담을수</a:t>
            </a:r>
            <a:r>
              <a:rPr lang="ko-KR" altLang="en-US" dirty="0"/>
              <a:t> 있는 기능도 포함 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9CF828-7BBC-8ABA-DF49-4B287660B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9122"/>
            <a:ext cx="5933321" cy="502995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40845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68F434-B94F-6DB6-7D1B-922772581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서버구현</a:t>
            </a:r>
            <a:r>
              <a:rPr lang="en-US" altLang="ko-KR" dirty="0"/>
              <a:t>(</a:t>
            </a:r>
            <a:r>
              <a:rPr lang="ko-KR" altLang="en-US" dirty="0"/>
              <a:t>기본 </a:t>
            </a:r>
            <a:r>
              <a:rPr lang="ko-KR" altLang="en-US" dirty="0" err="1"/>
              <a:t>글보기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8343C0-908D-5EFD-5A76-EC3BF23698DE}"/>
              </a:ext>
            </a:extLst>
          </p:cNvPr>
          <p:cNvSpPr txBox="1"/>
          <p:nvPr/>
        </p:nvSpPr>
        <p:spPr>
          <a:xfrm>
            <a:off x="7409884" y="2413337"/>
            <a:ext cx="35883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기본적으로 보이는 화면 이며 화면을 통해 제목</a:t>
            </a:r>
            <a:r>
              <a:rPr lang="en-US" altLang="ko-KR" dirty="0"/>
              <a:t>,</a:t>
            </a:r>
            <a:r>
              <a:rPr lang="ko-KR" altLang="en-US" dirty="0"/>
              <a:t>첨부파일 다운</a:t>
            </a:r>
            <a:r>
              <a:rPr lang="en-US" altLang="ko-KR" dirty="0"/>
              <a:t>, </a:t>
            </a:r>
            <a:r>
              <a:rPr lang="ko-KR" altLang="en-US" dirty="0"/>
              <a:t>내용을 </a:t>
            </a:r>
            <a:r>
              <a:rPr lang="ko-KR" altLang="en-US" dirty="0" err="1"/>
              <a:t>볼수</a:t>
            </a:r>
            <a:r>
              <a:rPr lang="ko-KR" altLang="en-US" dirty="0"/>
              <a:t> 있으며</a:t>
            </a:r>
            <a:endParaRPr lang="en-US" altLang="ko-KR" dirty="0"/>
          </a:p>
          <a:p>
            <a:r>
              <a:rPr lang="ko-KR" altLang="en-US" dirty="0"/>
              <a:t>삭제</a:t>
            </a:r>
            <a:r>
              <a:rPr lang="en-US" altLang="ko-KR" dirty="0"/>
              <a:t>,</a:t>
            </a:r>
            <a:r>
              <a:rPr lang="ko-KR" altLang="en-US" dirty="0"/>
              <a:t>수정</a:t>
            </a:r>
            <a:r>
              <a:rPr lang="en-US" altLang="ko-KR" dirty="0"/>
              <a:t>,</a:t>
            </a:r>
            <a:r>
              <a:rPr lang="ko-KR" altLang="en-US" dirty="0"/>
              <a:t>목록이동 등의 화면 이동 기능도 구현되어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B12A22A-BF5E-7EF7-6460-F3E0B3E34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89" y="1581673"/>
            <a:ext cx="6606439" cy="491120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67713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68F434-B94F-6DB6-7D1B-922772581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서버구현</a:t>
            </a:r>
            <a:r>
              <a:rPr lang="en-US" altLang="ko-KR" dirty="0"/>
              <a:t>(</a:t>
            </a:r>
            <a:r>
              <a:rPr lang="ko-KR" altLang="en-US" dirty="0"/>
              <a:t>댓글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8343C0-908D-5EFD-5A76-EC3BF23698DE}"/>
              </a:ext>
            </a:extLst>
          </p:cNvPr>
          <p:cNvSpPr txBox="1"/>
          <p:nvPr/>
        </p:nvSpPr>
        <p:spPr>
          <a:xfrm>
            <a:off x="7765473" y="1411844"/>
            <a:ext cx="3588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댓글 작성을 할 수 있다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392311-157B-0A6B-9A41-8443AD179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37" y="1423214"/>
            <a:ext cx="7278116" cy="34009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D6E29C-C848-853E-C28A-D6B12A5F8A2C}"/>
              </a:ext>
            </a:extLst>
          </p:cNvPr>
          <p:cNvSpPr txBox="1"/>
          <p:nvPr/>
        </p:nvSpPr>
        <p:spPr>
          <a:xfrm>
            <a:off x="7765473" y="4981276"/>
            <a:ext cx="3588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댓글 </a:t>
            </a:r>
            <a:r>
              <a:rPr lang="ko-KR" altLang="en-US" dirty="0" err="1"/>
              <a:t>작성후</a:t>
            </a:r>
            <a:r>
              <a:rPr lang="ko-KR" altLang="en-US" dirty="0"/>
              <a:t> 결과 화면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E1BE132-D233-B721-5385-642F7586C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37" y="4981276"/>
            <a:ext cx="7278116" cy="161947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21845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68F434-B94F-6DB6-7D1B-922772581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서버구현</a:t>
            </a:r>
            <a:r>
              <a:rPr lang="en-US" altLang="ko-KR" dirty="0"/>
              <a:t>(</a:t>
            </a:r>
            <a:r>
              <a:rPr lang="ko-KR" altLang="en-US" dirty="0"/>
              <a:t>댓글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8343C0-908D-5EFD-5A76-EC3BF23698DE}"/>
              </a:ext>
            </a:extLst>
          </p:cNvPr>
          <p:cNvSpPr txBox="1"/>
          <p:nvPr/>
        </p:nvSpPr>
        <p:spPr>
          <a:xfrm>
            <a:off x="7765473" y="1411844"/>
            <a:ext cx="3588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댓글 수정을 할 수 있다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D6E29C-C848-853E-C28A-D6B12A5F8A2C}"/>
              </a:ext>
            </a:extLst>
          </p:cNvPr>
          <p:cNvSpPr txBox="1"/>
          <p:nvPr/>
        </p:nvSpPr>
        <p:spPr>
          <a:xfrm>
            <a:off x="7765473" y="4981276"/>
            <a:ext cx="3588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댓글 수정 후 결과 화면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89171A0-2D4A-FA62-EA33-FEECFBC01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42" y="1440419"/>
            <a:ext cx="6839905" cy="16099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7EC0775-5AFC-228A-802D-E589AC71E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370" y="3295554"/>
            <a:ext cx="4363059" cy="138131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8FBBA2F-8F0B-6596-F922-94FC2A0EBD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461" y="4784041"/>
            <a:ext cx="6944685" cy="159089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833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68F434-B94F-6DB6-7D1B-922772581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6C9F02-A7A5-3D77-DFDA-E67275A5A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데이터베이스</a:t>
            </a:r>
            <a:endParaRPr lang="en-US" altLang="ko-KR" dirty="0"/>
          </a:p>
          <a:p>
            <a:r>
              <a:rPr lang="ko-KR" altLang="en-US" dirty="0"/>
              <a:t>서버구현</a:t>
            </a:r>
            <a:r>
              <a:rPr lang="en-US" altLang="ko-KR" dirty="0"/>
              <a:t>(JSP)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9977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68F434-B94F-6DB6-7D1B-922772581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</a:p>
        </p:txBody>
      </p:sp>
      <p:pic>
        <p:nvPicPr>
          <p:cNvPr id="1026" name="Picture 2" descr="Github 로고 - 무료 소셜 미디어개 아이콘">
            <a:hlinkClick r:id="rId2"/>
            <a:extLst>
              <a:ext uri="{FF2B5EF4-FFF2-40B4-BE49-F238E27FC236}">
                <a16:creationId xmlns:a16="http://schemas.microsoft.com/office/drawing/2014/main" id="{4B50EA3C-61E3-5680-7EF8-B9B7BE863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054" y="1616075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C11A52-FD97-7ABC-D09F-7FD985A27246}"/>
              </a:ext>
            </a:extLst>
          </p:cNvPr>
          <p:cNvSpPr txBox="1"/>
          <p:nvPr/>
        </p:nvSpPr>
        <p:spPr>
          <a:xfrm>
            <a:off x="7518691" y="16160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깃주소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5031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68F434-B94F-6DB6-7D1B-922772581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/>
              <a:t>데이터베이스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5654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68F434-B94F-6DB6-7D1B-922772581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</a:t>
            </a:r>
            <a:r>
              <a:rPr lang="en-US" altLang="ko-KR" dirty="0"/>
              <a:t>(ERD)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FBD4240-1BAC-F3A4-7971-13667B0961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160" y="1690688"/>
            <a:ext cx="7345680" cy="4802187"/>
          </a:xfrm>
        </p:spPr>
      </p:pic>
    </p:spTree>
    <p:extLst>
      <p:ext uri="{BB962C8B-B14F-4D97-AF65-F5344CB8AC3E}">
        <p14:creationId xmlns:p14="http://schemas.microsoft.com/office/powerpoint/2010/main" val="2968689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68F434-B94F-6DB6-7D1B-922772581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</a:t>
            </a:r>
            <a:r>
              <a:rPr lang="en-US" altLang="ko-KR" dirty="0"/>
              <a:t>(</a:t>
            </a:r>
            <a:r>
              <a:rPr lang="ko-KR" altLang="en-US" dirty="0"/>
              <a:t>테이블 생성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B3111F21-4BB8-5FE4-8808-83299731F0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6287206"/>
              </p:ext>
            </p:extLst>
          </p:nvPr>
        </p:nvGraphicFramePr>
        <p:xfrm>
          <a:off x="2217160" y="2563525"/>
          <a:ext cx="2499880" cy="3214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2" imgW="400012" imgH="514350" progId="Package">
                  <p:embed/>
                </p:oleObj>
              </mc:Choice>
              <mc:Fallback>
                <p:oleObj name="포장기 셸 개체" showAsIcon="1" r:id="rId2" imgW="400012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17160" y="2563525"/>
                        <a:ext cx="2499880" cy="32141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7E07E4C2-4C2C-EAE3-FA7E-35D0D95244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4427950" cy="394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684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68F434-B94F-6DB6-7D1B-922772581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</a:t>
            </a:r>
            <a:r>
              <a:rPr lang="en-US" altLang="ko-KR" dirty="0"/>
              <a:t>(SQL</a:t>
            </a:r>
            <a:r>
              <a:rPr lang="ko-KR" altLang="en-US" dirty="0"/>
              <a:t> 실행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2BCFC44-0460-999B-F780-B1349951C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84203"/>
            <a:ext cx="12192000" cy="11738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0B924E-11FA-9544-52B3-C9048EADBB48}"/>
              </a:ext>
            </a:extLst>
          </p:cNvPr>
          <p:cNvSpPr txBox="1"/>
          <p:nvPr/>
        </p:nvSpPr>
        <p:spPr>
          <a:xfrm>
            <a:off x="4865984" y="2611740"/>
            <a:ext cx="2460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SELECT * FROM USER</a:t>
            </a:r>
            <a:br>
              <a:rPr lang="en-US" altLang="ko-KR" dirty="0"/>
            </a:br>
            <a:r>
              <a:rPr lang="ko-KR" altLang="en-US" dirty="0"/>
              <a:t>전체 사용자를 조회</a:t>
            </a:r>
          </a:p>
        </p:txBody>
      </p:sp>
    </p:spTree>
    <p:extLst>
      <p:ext uri="{BB962C8B-B14F-4D97-AF65-F5344CB8AC3E}">
        <p14:creationId xmlns:p14="http://schemas.microsoft.com/office/powerpoint/2010/main" val="2533950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68F434-B94F-6DB6-7D1B-922772581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</a:t>
            </a:r>
            <a:r>
              <a:rPr lang="en-US" altLang="ko-KR" dirty="0"/>
              <a:t>(SQL</a:t>
            </a:r>
            <a:r>
              <a:rPr lang="ko-KR" altLang="en-US" dirty="0"/>
              <a:t> 실행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B6F7D40-3C1E-CE94-CE63-0D7E368D5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84" y="2750344"/>
            <a:ext cx="11795831" cy="31861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8343C0-908D-5EFD-5A76-EC3BF23698DE}"/>
              </a:ext>
            </a:extLst>
          </p:cNvPr>
          <p:cNvSpPr txBox="1"/>
          <p:nvPr/>
        </p:nvSpPr>
        <p:spPr>
          <a:xfrm>
            <a:off x="637309" y="2022764"/>
            <a:ext cx="4956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글 목록 </a:t>
            </a:r>
            <a:r>
              <a:rPr lang="en-US" altLang="ko-KR" dirty="0"/>
              <a:t>3</a:t>
            </a:r>
            <a:r>
              <a:rPr lang="ko-KR" altLang="en-US" dirty="0"/>
              <a:t>페이지에 해당하는 모듯 댓글을 조회</a:t>
            </a:r>
            <a:endParaRPr lang="en-US" altLang="ko-KR" dirty="0"/>
          </a:p>
          <a:p>
            <a:r>
              <a:rPr lang="ko-KR" altLang="en-US" dirty="0" err="1"/>
              <a:t>리밋을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으로 정하며 </a:t>
            </a:r>
            <a:r>
              <a:rPr lang="en-US" altLang="ko-KR" dirty="0"/>
              <a:t>20</a:t>
            </a:r>
            <a:r>
              <a:rPr lang="ko-KR" altLang="en-US" dirty="0"/>
              <a:t>번째 부터 출력 </a:t>
            </a:r>
          </a:p>
        </p:txBody>
      </p:sp>
    </p:spTree>
    <p:extLst>
      <p:ext uri="{BB962C8B-B14F-4D97-AF65-F5344CB8AC3E}">
        <p14:creationId xmlns:p14="http://schemas.microsoft.com/office/powerpoint/2010/main" val="2937171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68F434-B94F-6DB6-7D1B-922772581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</a:t>
            </a:r>
            <a:r>
              <a:rPr lang="en-US" altLang="ko-KR" dirty="0"/>
              <a:t>(SQL</a:t>
            </a:r>
            <a:r>
              <a:rPr lang="ko-KR" altLang="en-US" dirty="0"/>
              <a:t> 실행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8343C0-908D-5EFD-5A76-EC3BF23698DE}"/>
              </a:ext>
            </a:extLst>
          </p:cNvPr>
          <p:cNvSpPr txBox="1"/>
          <p:nvPr/>
        </p:nvSpPr>
        <p:spPr>
          <a:xfrm>
            <a:off x="637309" y="2022764"/>
            <a:ext cx="831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특정 글에 해당하는 모든 댓글을 </a:t>
            </a:r>
            <a:r>
              <a:rPr lang="ko-KR" altLang="en-US" dirty="0" err="1"/>
              <a:t>조회하시오</a:t>
            </a:r>
            <a:r>
              <a:rPr lang="en-US" altLang="ko-KR" dirty="0"/>
              <a:t>(</a:t>
            </a:r>
            <a:r>
              <a:rPr lang="ko-KR" altLang="en-US" dirty="0"/>
              <a:t>단 </a:t>
            </a:r>
            <a:r>
              <a:rPr lang="ko-KR" altLang="en-US" dirty="0" err="1"/>
              <a:t>원글과</a:t>
            </a:r>
            <a:r>
              <a:rPr lang="ko-KR" altLang="en-US" dirty="0"/>
              <a:t> 댓글이 같이 조회 될 것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D7DEFB-1E35-986E-7336-A2559FD5AB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92096"/>
            <a:ext cx="12192000" cy="376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631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68F434-B94F-6DB6-7D1B-922772581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</a:t>
            </a:r>
            <a:r>
              <a:rPr lang="en-US" altLang="ko-KR" dirty="0"/>
              <a:t>(SQL</a:t>
            </a:r>
            <a:r>
              <a:rPr lang="ko-KR" altLang="en-US" dirty="0"/>
              <a:t> 실행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8343C0-908D-5EFD-5A76-EC3BF23698DE}"/>
              </a:ext>
            </a:extLst>
          </p:cNvPr>
          <p:cNvSpPr txBox="1"/>
          <p:nvPr/>
        </p:nvSpPr>
        <p:spPr>
          <a:xfrm>
            <a:off x="637309" y="2022764"/>
            <a:ext cx="7063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모든 전체 글을 </a:t>
            </a:r>
            <a:r>
              <a:rPr lang="ko-KR" altLang="en-US" dirty="0" err="1"/>
              <a:t>조회하시오</a:t>
            </a:r>
            <a:r>
              <a:rPr lang="en-US" altLang="ko-KR" dirty="0"/>
              <a:t>(</a:t>
            </a:r>
            <a:r>
              <a:rPr lang="ko-KR" altLang="en-US" dirty="0"/>
              <a:t>단 사용자 이름과 닉네임이 조회 될 것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2A6E25-6A3C-AEC8-C0ED-3CD66381E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18" y="3429000"/>
            <a:ext cx="11456763" cy="258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745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290</Words>
  <Application>Microsoft Office PowerPoint</Application>
  <PresentationFormat>와이드스크린</PresentationFormat>
  <Paragraphs>42</Paragraphs>
  <Slides>20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Office 테마</vt:lpstr>
      <vt:lpstr>포장기 셸 개체</vt:lpstr>
      <vt:lpstr>정기수행평가 3회_이도영</vt:lpstr>
      <vt:lpstr>목차</vt:lpstr>
      <vt:lpstr>데이터베이스</vt:lpstr>
      <vt:lpstr>데이터베이스 (ERD)</vt:lpstr>
      <vt:lpstr>데이터베이스 (테이블 생성)</vt:lpstr>
      <vt:lpstr>데이터베이스 (SQL 실행)</vt:lpstr>
      <vt:lpstr>데이터베이스 (SQL 실행)</vt:lpstr>
      <vt:lpstr>데이터베이스 (SQL 실행)</vt:lpstr>
      <vt:lpstr>데이터베이스 (SQL 실행)</vt:lpstr>
      <vt:lpstr>데이터베이스 (SQL 실행)</vt:lpstr>
      <vt:lpstr>데이터베이스 (SQL 실행)</vt:lpstr>
      <vt:lpstr>서버구현(JSP)</vt:lpstr>
      <vt:lpstr>서버구현(회원가입)</vt:lpstr>
      <vt:lpstr>서버구현(회원가입)</vt:lpstr>
      <vt:lpstr>서버구현(글목록 페이지 이동)</vt:lpstr>
      <vt:lpstr>서버구현(글쓰기 및 파일 첨부 구현</vt:lpstr>
      <vt:lpstr>서버구현(기본 글보기)</vt:lpstr>
      <vt:lpstr>서버구현(댓글)</vt:lpstr>
      <vt:lpstr>서버구현(댓글)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lotte4</dc:creator>
  <cp:lastModifiedBy>lotte4</cp:lastModifiedBy>
  <cp:revision>2</cp:revision>
  <dcterms:created xsi:type="dcterms:W3CDTF">2024-09-23T07:29:48Z</dcterms:created>
  <dcterms:modified xsi:type="dcterms:W3CDTF">2024-09-23T07:54:16Z</dcterms:modified>
</cp:coreProperties>
</file>