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8" r:id="rId2"/>
    <p:sldId id="279" r:id="rId3"/>
    <p:sldId id="321" r:id="rId4"/>
    <p:sldId id="280" r:id="rId5"/>
    <p:sldId id="256" r:id="rId6"/>
    <p:sldId id="270" r:id="rId7"/>
    <p:sldId id="258" r:id="rId8"/>
    <p:sldId id="259" r:id="rId9"/>
    <p:sldId id="271" r:id="rId10"/>
    <p:sldId id="261" r:id="rId11"/>
    <p:sldId id="262" r:id="rId12"/>
    <p:sldId id="263" r:id="rId13"/>
    <p:sldId id="272" r:id="rId14"/>
    <p:sldId id="274" r:id="rId15"/>
    <p:sldId id="276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59" r:id="rId26"/>
    <p:sldId id="361" r:id="rId27"/>
    <p:sldId id="257" r:id="rId28"/>
    <p:sldId id="266" r:id="rId29"/>
    <p:sldId id="267" r:id="rId30"/>
    <p:sldId id="268" r:id="rId31"/>
    <p:sldId id="265" r:id="rId32"/>
    <p:sldId id="260" r:id="rId33"/>
    <p:sldId id="269" r:id="rId34"/>
    <p:sldId id="264" r:id="rId35"/>
    <p:sldId id="303" r:id="rId36"/>
    <p:sldId id="334" r:id="rId37"/>
    <p:sldId id="335" r:id="rId38"/>
    <p:sldId id="336" r:id="rId39"/>
    <p:sldId id="337" r:id="rId40"/>
    <p:sldId id="338" r:id="rId41"/>
    <p:sldId id="339" r:id="rId42"/>
    <p:sldId id="353" r:id="rId43"/>
    <p:sldId id="354" r:id="rId44"/>
    <p:sldId id="362" r:id="rId45"/>
    <p:sldId id="355" r:id="rId46"/>
    <p:sldId id="356" r:id="rId47"/>
    <p:sldId id="357" r:id="rId48"/>
    <p:sldId id="358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284" r:id="rId58"/>
    <p:sldId id="285" r:id="rId59"/>
    <p:sldId id="286" r:id="rId60"/>
    <p:sldId id="304" r:id="rId61"/>
    <p:sldId id="306" r:id="rId62"/>
    <p:sldId id="308" r:id="rId63"/>
    <p:sldId id="309" r:id="rId64"/>
    <p:sldId id="310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62" autoAdjust="0"/>
  </p:normalViewPr>
  <p:slideViewPr>
    <p:cSldViewPr snapToGrid="0">
      <p:cViewPr>
        <p:scale>
          <a:sx n="75" d="100"/>
          <a:sy n="75" d="100"/>
        </p:scale>
        <p:origin x="-974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7EF46-525F-4B1E-9753-6B5EBA2EF0D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79DF9-2B94-40DE-811A-3B51E2FD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4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메소드 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6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570bf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570bf5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570bf5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570bf5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0 </a:t>
            </a:r>
            <a:r>
              <a:rPr lang="ko-KR" altLang="en-US" dirty="0"/>
              <a:t>넣으면 </a:t>
            </a:r>
            <a:r>
              <a:rPr lang="ko-KR" altLang="en-US" dirty="0" err="1"/>
              <a:t>뒤로가기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70bf50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70bf50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70bf5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70bf5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건의사항 내용으로</a:t>
            </a:r>
            <a:r>
              <a:rPr lang="en-US" altLang="ko-KR" dirty="0"/>
              <a:t>..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570bf50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570bf50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등록 전 확인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570bf5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570bf5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570bf5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570bf5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570bf50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570bf50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570bf5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570bf5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각각 유효성 검사 하기</a:t>
            </a:r>
            <a:r>
              <a:rPr lang="en-US" altLang="ko-KR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570bf50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570bf50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년월일</a:t>
            </a:r>
            <a:r>
              <a:rPr lang="ko-KR" altLang="en-US" dirty="0"/>
              <a:t> </a:t>
            </a:r>
            <a:r>
              <a:rPr lang="ko-KR" altLang="en-US" dirty="0" err="1"/>
              <a:t>따로받기</a:t>
            </a:r>
            <a:r>
              <a:rPr lang="en-US" altLang="ko-KR" dirty="0"/>
              <a:t>(YYYY,</a:t>
            </a:r>
            <a:r>
              <a:rPr lang="ko-KR" altLang="en-US" dirty="0"/>
              <a:t> </a:t>
            </a:r>
            <a:r>
              <a:rPr lang="en-US" altLang="ko-KR" dirty="0"/>
              <a:t>MM,</a:t>
            </a:r>
            <a:r>
              <a:rPr lang="ko-KR" altLang="en-US" dirty="0"/>
              <a:t> </a:t>
            </a:r>
            <a:r>
              <a:rPr lang="en-US" altLang="ko-KR" dirty="0"/>
              <a:t>DD)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89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78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7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22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70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7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9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유효성검사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3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8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대여중인 경우 바로 예약으로 넘어가도록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6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1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메소드 끝남</a:t>
            </a:r>
            <a:r>
              <a:rPr lang="en-US" altLang="ko-KR" dirty="0"/>
              <a:t>. </a:t>
            </a:r>
            <a:r>
              <a:rPr lang="ko-KR" altLang="en-US" dirty="0" err="1"/>
              <a:t>뒤로가기됨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68EA70-EF83-4759-A268-00AB1DED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2E2CE7-88ED-41C7-9FEC-18ACA940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13A784B-806D-4993-83C1-257B0985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DC301C-9AB6-4595-9C79-F5F338CB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E1ED188-03E3-4691-8B2E-640B8D6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7876FA-7220-494D-8FD7-2E56257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3612C93-E6A2-46E4-B13E-7F2E83D8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E705A1-783D-4251-8EA0-E45335FF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DFD25A-36C6-4B19-811D-91EC733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D06F3C-66F1-4AA8-82CA-56F2F2D2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C92124D-AD61-4C04-B005-ACEE1CD6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D4DE39C-F7B9-4D66-80ED-29A40D85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3DD30F-E313-42A0-929E-AB9742F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FD3D8F-A671-45FC-80BF-EC18919C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1D57702-F9EE-48D4-B8FD-F3F5096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6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898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EA3E5E-B284-4D1C-B8B0-0E90837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A8789C-25BD-45B1-B48F-D6A833D1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302D8-6C8B-4B1F-85CA-A8795B3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C4822D4-7BEB-4C67-A38B-DE8CF768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EE09FB-B521-455D-9C3A-249AB822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68D986-1986-4342-A481-90EE584D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F76A83F-7A8C-42CD-B984-E83459BE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D47015-AB34-4A34-BC7E-9C26D90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F72E5A-60E2-4866-81EF-A2EC76E9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6FA36A-89E6-4AAA-9106-4777DD62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B4FA1-7A8D-42DB-8D66-AD752491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9A067A-B177-44C6-AC44-799597A0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B00DE42-43FA-49E9-A5FB-DD991EE4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151B015-3498-430C-9353-AFE2CAFB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9F08BD5-761A-4AF6-AEDF-3519E8D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96DAB9B-9026-4745-B70E-920BB40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06CE3E-7A5C-44E0-BF6B-F6A37A1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4B3B480-0C7A-4503-AD67-2D5CD420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4A49BA4-2430-4C3B-BF02-2ABCFAA9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6AD5209-CBFE-484A-8637-09775D71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4395990-515F-4D33-A6D5-F768B9496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2B980A0-0F76-4F21-B90F-94929877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1D38D71-53EF-491B-8C08-BC30CD0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9659DA1-9290-4CC3-94BC-22EF777C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3EE4BF-9D00-47C0-BD85-D829B82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E1EEEFD-7941-48CB-8DED-75071435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B4D3A4F-A55F-47C7-9285-0A271F61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A57C108-2234-4A89-BB3A-8C68C42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DA01F78-8A56-40E5-8E4D-A0D91D9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008B55C-A38A-464C-A176-8E85CBF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D34AC03-4155-4337-BA31-C570A7DB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E4AAC-02A3-4B4B-BA57-341E83F0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032BF0-3C48-416D-BCEA-C8DCDD13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2C8BBE-48C0-403D-83CE-384342F2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230B90-36B1-458A-A956-BD9B171C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555FF76-F25C-4519-AD48-AF175A82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D5EA59-7A89-44EF-8BC3-8801DB0B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1F3747-387A-4B43-83B1-367D1C0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44A5B72-062A-4483-A8D5-43C03652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69F5E1F-81A0-455D-B9CF-C2550DAA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8823A93-9B6E-4872-8034-74411489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9AF5EF-AF19-42A2-9BD4-9912CCBE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A977A3E-B6D6-41A2-9A22-C27440F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7D18E83-7B05-401A-8D10-63CF70B2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85CAC79-AA8C-4742-9E27-16B5C3FF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696A39-2B42-433E-B0EB-A06008F98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1725-8675-4D34-BDD9-95BFBC4DBF57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6236B7-AE43-4AC9-A510-D0A8CE9F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530B5B-D2F8-47A5-B917-D45DAE5C4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6A51D4-6813-42E1-8DA7-CC6AD04F7033}"/>
              </a:ext>
            </a:extLst>
          </p:cNvPr>
          <p:cNvSpPr txBox="1"/>
          <p:nvPr/>
        </p:nvSpPr>
        <p:spPr>
          <a:xfrm>
            <a:off x="609600" y="305068"/>
            <a:ext cx="39803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★ 회원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도서검색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저자별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제목별</a:t>
            </a:r>
            <a:r>
              <a:rPr lang="en-US" altLang="ko-KR" sz="1000" dirty="0"/>
              <a:t>, </a:t>
            </a:r>
            <a:r>
              <a:rPr lang="ko-KR" altLang="en-US" sz="1000" dirty="0"/>
              <a:t>출판사별</a:t>
            </a:r>
          </a:p>
          <a:p>
            <a:r>
              <a:rPr lang="en-US" altLang="ko-KR" sz="1000" dirty="0"/>
              <a:t>+</a:t>
            </a:r>
            <a:r>
              <a:rPr lang="ko-KR" altLang="en-US" sz="1000" dirty="0"/>
              <a:t>대여 상태</a:t>
            </a:r>
            <a:r>
              <a:rPr lang="en-US" altLang="ko-KR" sz="1000" dirty="0"/>
              <a:t>, </a:t>
            </a:r>
            <a:r>
              <a:rPr lang="ko-KR" altLang="en-US" sz="1000" dirty="0"/>
              <a:t>대여신청</a:t>
            </a:r>
            <a:r>
              <a:rPr lang="en-US" altLang="ko-KR" sz="1000" dirty="0"/>
              <a:t>, </a:t>
            </a:r>
            <a:r>
              <a:rPr lang="ko-KR" altLang="en-US" sz="1000" dirty="0"/>
              <a:t>예약 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마이페이지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대여 내역 확인</a:t>
            </a:r>
            <a:r>
              <a:rPr lang="en-US" altLang="ko-KR" sz="1000" dirty="0"/>
              <a:t>- </a:t>
            </a:r>
            <a:r>
              <a:rPr lang="ko-KR" altLang="en-US" sz="1000" dirty="0"/>
              <a:t>연체내역</a:t>
            </a:r>
            <a:r>
              <a:rPr lang="en-US" altLang="ko-KR" sz="1000" dirty="0"/>
              <a:t>, (</a:t>
            </a:r>
            <a:r>
              <a:rPr lang="ko-KR" altLang="en-US" sz="1000" dirty="0"/>
              <a:t>기간별</a:t>
            </a:r>
            <a:r>
              <a:rPr lang="en-US" altLang="ko-KR" sz="1000" dirty="0"/>
              <a:t>)</a:t>
            </a:r>
            <a:r>
              <a:rPr lang="ko-KR" altLang="en-US" sz="1000" dirty="0"/>
              <a:t>대여내역</a:t>
            </a:r>
            <a:r>
              <a:rPr lang="en-US" altLang="ko-KR" sz="1000" dirty="0"/>
              <a:t>, </a:t>
            </a:r>
            <a:r>
              <a:rPr lang="ko-KR" altLang="en-US" sz="1000" dirty="0"/>
              <a:t>대출 연장 신청 등</a:t>
            </a:r>
          </a:p>
          <a:p>
            <a:r>
              <a:rPr lang="ko-KR" altLang="en-US" sz="1000" dirty="0"/>
              <a:t>연체 </a:t>
            </a:r>
            <a:r>
              <a:rPr lang="en-US" altLang="ko-KR" sz="1000" dirty="0"/>
              <a:t>(n</a:t>
            </a:r>
            <a:r>
              <a:rPr lang="ko-KR" altLang="en-US" sz="1000" dirty="0"/>
              <a:t>회시</a:t>
            </a:r>
            <a:r>
              <a:rPr lang="en-US" altLang="ko-KR" sz="1000" dirty="0"/>
              <a:t>, </a:t>
            </a:r>
            <a:r>
              <a:rPr lang="ko-KR" altLang="en-US" sz="1000" dirty="0"/>
              <a:t>기간별</a:t>
            </a:r>
            <a:r>
              <a:rPr lang="en-US" altLang="ko-KR" sz="1000" dirty="0"/>
              <a:t>) </a:t>
            </a:r>
            <a:r>
              <a:rPr lang="ko-KR" altLang="en-US" sz="1000" dirty="0"/>
              <a:t>대여불가 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회원정보 수정</a:t>
            </a:r>
            <a:r>
              <a:rPr lang="en-US" altLang="ko-KR" sz="1000" dirty="0"/>
              <a:t>/</a:t>
            </a:r>
            <a:r>
              <a:rPr lang="ko-KR" altLang="en-US" sz="1000" dirty="0"/>
              <a:t>탈퇴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희망 도서 신청</a:t>
            </a:r>
          </a:p>
          <a:p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게시판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공지사항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회원 자유게시판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회원가입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보증금</a:t>
            </a:r>
          </a:p>
          <a:p>
            <a:endParaRPr lang="ko-KR" altLang="en-US" sz="1000" dirty="0"/>
          </a:p>
          <a:p>
            <a:r>
              <a:rPr lang="ko-KR" altLang="en-US" sz="1000" dirty="0"/>
              <a:t>★ 관리자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도서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총 </a:t>
            </a:r>
            <a:r>
              <a:rPr lang="en-US" altLang="ko-KR" sz="1000" dirty="0"/>
              <a:t>n</a:t>
            </a:r>
            <a:r>
              <a:rPr lang="ko-KR" altLang="en-US" sz="1000" dirty="0"/>
              <a:t>권</a:t>
            </a:r>
            <a:r>
              <a:rPr lang="en-US" altLang="ko-KR" sz="1000" dirty="0"/>
              <a:t>/</a:t>
            </a:r>
            <a:r>
              <a:rPr lang="ko-KR" altLang="en-US" sz="1000" dirty="0"/>
              <a:t>검색기능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대여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예약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반납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도서 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 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연체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연체내역 조회</a:t>
            </a:r>
            <a:r>
              <a:rPr lang="en-US" altLang="ko-KR" sz="1000" dirty="0"/>
              <a:t>/ </a:t>
            </a:r>
            <a:r>
              <a:rPr lang="ko-KR" altLang="en-US" sz="1000" dirty="0"/>
              <a:t>안내발송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연체 회원 관리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희망도서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내역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도서 신청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게시판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1510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F7154D4-3676-4D3F-89C9-382005E98BF1}"/>
              </a:ext>
            </a:extLst>
          </p:cNvPr>
          <p:cNvSpPr/>
          <p:nvPr/>
        </p:nvSpPr>
        <p:spPr>
          <a:xfrm>
            <a:off x="5082077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BEBBC45-3EA6-4762-B151-900A395DB450}"/>
              </a:ext>
            </a:extLst>
          </p:cNvPr>
          <p:cNvSpPr txBox="1"/>
          <p:nvPr/>
        </p:nvSpPr>
        <p:spPr>
          <a:xfrm>
            <a:off x="5385709" y="20953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출판사별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E261C-5D53-4F2C-BFCB-86596028F481}"/>
              </a:ext>
            </a:extLst>
          </p:cNvPr>
          <p:cNvSpPr txBox="1"/>
          <p:nvPr/>
        </p:nvSpPr>
        <p:spPr>
          <a:xfrm>
            <a:off x="3788230" y="293854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CB8A676-D979-4C35-886E-5A4EB8D0EAC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1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="" xmlns:a16="http://schemas.microsoft.com/office/drawing/2014/main" id="{CB6BB479-62A1-4085-9F0F-8AC93C70D5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907A7A-72C8-43BF-AB33-400F50FA8279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 출판사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CC32446-D196-4A67-A68B-3F341C17CEF4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3CBB6C-8145-4415-9CF3-CFA6E005E8E8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1C546993-7DCF-48FA-8BD1-37A1F0FB03A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222B45-6A2A-4BDB-AAED-2E0E97A909E0}"/>
              </a:ext>
            </a:extLst>
          </p:cNvPr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 및 예약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1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5D3D26-3EA7-4A1A-A8C3-382B7F41A9FD}"/>
              </a:ext>
            </a:extLst>
          </p:cNvPr>
          <p:cNvSpPr/>
          <p:nvPr/>
        </p:nvSpPr>
        <p:spPr>
          <a:xfrm>
            <a:off x="4957272" y="1024254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5D6A15-B7F0-4C4C-B278-21DF2183EF30}"/>
              </a:ext>
            </a:extLst>
          </p:cNvPr>
          <p:cNvSpPr txBox="1"/>
          <p:nvPr/>
        </p:nvSpPr>
        <p:spPr>
          <a:xfrm>
            <a:off x="5222240" y="362712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신청하기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77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DF43CA-BC53-426D-AA8F-629D6C529CE1}"/>
              </a:ext>
            </a:extLst>
          </p:cNvPr>
          <p:cNvSpPr txBox="1"/>
          <p:nvPr/>
        </p:nvSpPr>
        <p:spPr>
          <a:xfrm>
            <a:off x="1531917" y="1729905"/>
            <a:ext cx="9440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000</a:t>
            </a:r>
            <a:r>
              <a:rPr lang="ko-KR" altLang="en-US" dirty="0"/>
              <a:t>님 </a:t>
            </a:r>
            <a:r>
              <a:rPr lang="en-US" altLang="ko-KR" dirty="0"/>
              <a:t>0000 </a:t>
            </a:r>
            <a:r>
              <a:rPr lang="ko-KR" altLang="en-US" dirty="0"/>
              <a:t>대여 신청 완료 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&lt;6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일까지 대여 가능합니다</a:t>
            </a:r>
            <a:r>
              <a:rPr lang="en-US" altLang="ko-KR" dirty="0"/>
              <a:t>. </a:t>
            </a:r>
            <a:r>
              <a:rPr lang="ko-KR" altLang="en-US" dirty="0"/>
              <a:t>대여 기간이 지날 시 연체 요금이 발생할 수 있습니다</a:t>
            </a:r>
            <a:r>
              <a:rPr lang="en-US" altLang="ko-KR" dirty="0"/>
              <a:t>.&gt;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0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DFA8CB5-2681-4B38-8BC3-AD6F0820DCF1}"/>
              </a:ext>
            </a:extLst>
          </p:cNvPr>
          <p:cNvSpPr/>
          <p:nvPr/>
        </p:nvSpPr>
        <p:spPr>
          <a:xfrm>
            <a:off x="5180250" y="1000803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예약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AAF625-3354-4F39-962A-E1810A714B9C}"/>
              </a:ext>
            </a:extLst>
          </p:cNvPr>
          <p:cNvSpPr txBox="1"/>
          <p:nvPr/>
        </p:nvSpPr>
        <p:spPr>
          <a:xfrm>
            <a:off x="2031999" y="2980706"/>
            <a:ext cx="50305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도서는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반납 되어질 예정입니다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반납 날짜는 변동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0D0D42-BCD8-49BB-ABB7-87261DC37D3E}"/>
              </a:ext>
            </a:extLst>
          </p:cNvPr>
          <p:cNvSpPr txBox="1"/>
          <p:nvPr/>
        </p:nvSpPr>
        <p:spPr>
          <a:xfrm>
            <a:off x="2137558" y="4001986"/>
            <a:ext cx="14542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269CAA4-D67C-492C-BE32-1129A081ED95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F322BD-55E5-49B7-9998-B79DEC1F05F5}"/>
              </a:ext>
            </a:extLst>
          </p:cNvPr>
          <p:cNvSpPr txBox="1"/>
          <p:nvPr/>
        </p:nvSpPr>
        <p:spPr>
          <a:xfrm>
            <a:off x="2032000" y="517258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B33F4A71-5D60-4E40-8158-D9F6796DE0D3}"/>
              </a:ext>
            </a:extLst>
          </p:cNvPr>
          <p:cNvSpPr/>
          <p:nvPr/>
        </p:nvSpPr>
        <p:spPr>
          <a:xfrm>
            <a:off x="4590714" y="5172580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6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7D1CC2-1EB8-49D0-B537-F985BB96C92F}"/>
              </a:ext>
            </a:extLst>
          </p:cNvPr>
          <p:cNvSpPr txBox="1"/>
          <p:nvPr/>
        </p:nvSpPr>
        <p:spPr>
          <a:xfrm>
            <a:off x="4552147" y="2078181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</a:t>
            </a:r>
            <a:r>
              <a:rPr lang="ko-KR" altLang="en-US" dirty="0"/>
              <a:t>님 예약완료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2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54000" y="1852567"/>
            <a:ext cx="3804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게시판</a:t>
            </a:r>
            <a:endParaRPr dirty="0"/>
          </a:p>
          <a:p>
            <a:r>
              <a:rPr lang="en-US" altLang="ko" dirty="0"/>
              <a:t>---------------------------------</a:t>
            </a:r>
            <a:endParaRPr dirty="0"/>
          </a:p>
          <a:p>
            <a:endParaRPr dirty="0"/>
          </a:p>
          <a:p>
            <a:pPr marL="609585" indent="-423323">
              <a:buSzPts val="1400"/>
              <a:buAutoNum type="arabicPeriod"/>
            </a:pPr>
            <a:r>
              <a:rPr lang="ko" altLang="en-US" dirty="0"/>
              <a:t>공지사항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ko-KR" altLang="en-US" dirty="0"/>
              <a:t>건의사항</a:t>
            </a:r>
            <a:endParaRPr lang="en-US" altLang="ko-KR" dirty="0"/>
          </a:p>
          <a:p>
            <a:pPr marL="609585" indent="-423323">
              <a:buSzPts val="1400"/>
              <a:buAutoNum type="arabicPeriod"/>
            </a:pPr>
            <a:endParaRPr dirty="0"/>
          </a:p>
          <a:p>
            <a:r>
              <a:rPr lang="en-US" altLang="ko" dirty="0"/>
              <a:t>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번호 입력 </a:t>
            </a:r>
            <a:r>
              <a:rPr lang="en-US" altLang="ko" dirty="0"/>
              <a:t>: </a:t>
            </a:r>
            <a:endParaRPr dirty="0"/>
          </a:p>
        </p:txBody>
      </p:sp>
      <p:sp>
        <p:nvSpPr>
          <p:cNvPr id="62" name="Google Shape;62;p14"/>
          <p:cNvSpPr/>
          <p:nvPr/>
        </p:nvSpPr>
        <p:spPr>
          <a:xfrm>
            <a:off x="6095999" y="4184633"/>
            <a:ext cx="1205103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77200" y="1099300"/>
            <a:ext cx="10495800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게시판 </a:t>
            </a:r>
            <a:r>
              <a:rPr lang="en-US" altLang="ko" dirty="0"/>
              <a:t>- 1.</a:t>
            </a:r>
            <a:r>
              <a:rPr lang="ko" altLang="en-US" dirty="0"/>
              <a:t>공지사항</a:t>
            </a:r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</a:endParaRPr>
          </a:p>
          <a:p>
            <a:r>
              <a:rPr lang="en-US" altLang="ko" dirty="0"/>
              <a:t>[No.]     [</a:t>
            </a:r>
            <a:r>
              <a:rPr lang="ko" altLang="en-US" dirty="0"/>
              <a:t>제목</a:t>
            </a:r>
            <a:r>
              <a:rPr lang="en-US" altLang="ko" dirty="0"/>
              <a:t>]                                                   </a:t>
            </a:r>
            <a:r>
              <a:rPr lang="en-US" altLang="ko" dirty="0">
                <a:solidFill>
                  <a:schemeClr val="dk1"/>
                </a:solidFill>
              </a:rPr>
              <a:t>[</a:t>
            </a:r>
            <a:r>
              <a:rPr lang="ko" altLang="en-US" dirty="0">
                <a:solidFill>
                  <a:schemeClr val="dk1"/>
                </a:solidFill>
              </a:rPr>
              <a:t>조회수</a:t>
            </a:r>
            <a:r>
              <a:rPr lang="en-US" altLang="ko" dirty="0">
                <a:solidFill>
                  <a:schemeClr val="dk1"/>
                </a:solidFill>
              </a:rPr>
              <a:t>]           [</a:t>
            </a:r>
            <a:r>
              <a:rPr lang="ko" altLang="en-US" dirty="0">
                <a:solidFill>
                  <a:schemeClr val="dk1"/>
                </a:solidFill>
              </a:rPr>
              <a:t>날짜</a:t>
            </a:r>
            <a:r>
              <a:rPr lang="en-US" altLang="ko" dirty="0">
                <a:solidFill>
                  <a:schemeClr val="dk1"/>
                </a:solidFill>
              </a:rPr>
              <a:t>]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1	   </a:t>
            </a:r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					   5615       2020-06-08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4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83433" y="50966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984399" y="1056433"/>
            <a:ext cx="9679433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/ </a:t>
            </a:r>
            <a:r>
              <a:rPr lang="ko" altLang="en-US" dirty="0">
                <a:solidFill>
                  <a:schemeClr val="dk1"/>
                </a:solidFill>
              </a:rPr>
              <a:t>조회수 </a:t>
            </a:r>
            <a:r>
              <a:rPr lang="en-US" altLang="ko" dirty="0">
                <a:solidFill>
                  <a:schemeClr val="dk1"/>
                </a:solidFill>
              </a:rPr>
              <a:t>: 5615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</a:t>
            </a:r>
            <a:r>
              <a:rPr lang="ko" altLang="en-US" dirty="0">
                <a:solidFill>
                  <a:schemeClr val="dk1"/>
                </a:solidFill>
              </a:rPr>
              <a:t>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꼭 필독해주세요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name="adj1" fmla="val -64869"/>
              <a:gd name="adj2" fmla="val -309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2400">
                <a:solidFill>
                  <a:schemeClr val="dk1"/>
                </a:solidFill>
              </a:rPr>
              <a:t>(</a:t>
            </a:r>
            <a:r>
              <a:rPr lang="ko" altLang="en-US" sz="2400">
                <a:solidFill>
                  <a:schemeClr val="dk1"/>
                </a:solidFill>
              </a:rPr>
              <a:t>이 때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뒤로가기만 할 것인지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아니면 뒤로가기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메뉴로 돌아가기 선택을 할 것인지 고민해보기</a:t>
            </a:r>
            <a:r>
              <a:rPr lang="en-US" altLang="ko" sz="2400">
                <a:solidFill>
                  <a:schemeClr val="dk1"/>
                </a:solidFill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61399" y="271300"/>
            <a:ext cx="11472547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/>
              <a:t>2. </a:t>
            </a:r>
            <a:r>
              <a:rPr lang="ko" altLang="en-US" dirty="0"/>
              <a:t>자유 게시판 </a:t>
            </a:r>
            <a:r>
              <a:rPr lang="en-US" altLang="ko" dirty="0"/>
              <a:t>- 2. </a:t>
            </a:r>
            <a:r>
              <a:rPr lang="ko" altLang="en-US" dirty="0"/>
              <a:t>회원 자유 게시판</a:t>
            </a:r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/>
              <a:t>[No.]     [</a:t>
            </a:r>
            <a:r>
              <a:rPr lang="ko" altLang="en-US" dirty="0"/>
              <a:t>제목</a:t>
            </a:r>
            <a:r>
              <a:rPr lang="en-US" altLang="ko" dirty="0"/>
              <a:t>]                                                      [</a:t>
            </a:r>
            <a:r>
              <a:rPr lang="ko" altLang="en-US" dirty="0"/>
              <a:t>작성자</a:t>
            </a:r>
            <a:r>
              <a:rPr lang="en-US" altLang="ko" dirty="0"/>
              <a:t>]         </a:t>
            </a:r>
            <a:r>
              <a:rPr lang="en-US" altLang="ko" dirty="0">
                <a:solidFill>
                  <a:schemeClr val="dk1"/>
                </a:solidFill>
              </a:rPr>
              <a:t>[</a:t>
            </a:r>
            <a:r>
              <a:rPr lang="ko" altLang="en-US" dirty="0">
                <a:solidFill>
                  <a:schemeClr val="dk1"/>
                </a:solidFill>
              </a:rPr>
              <a:t>조회수</a:t>
            </a:r>
            <a:r>
              <a:rPr lang="en-US" altLang="ko" dirty="0">
                <a:solidFill>
                  <a:schemeClr val="dk1"/>
                </a:solidFill>
              </a:rPr>
              <a:t>]           [</a:t>
            </a:r>
            <a:r>
              <a:rPr lang="ko" altLang="en-US" dirty="0">
                <a:solidFill>
                  <a:schemeClr val="dk1"/>
                </a:solidFill>
              </a:rPr>
              <a:t>날짜</a:t>
            </a:r>
            <a:r>
              <a:rPr lang="en-US" altLang="ko" dirty="0">
                <a:solidFill>
                  <a:schemeClr val="dk1"/>
                </a:solidFill>
              </a:rPr>
              <a:t>]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1	  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 [1]		          happy123                55       2020-06-08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4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새 글 작성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작성된 글 확인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내가 작성한 글 </a:t>
            </a:r>
            <a:r>
              <a:rPr lang="ko-KR" altLang="en-US" dirty="0">
                <a:solidFill>
                  <a:schemeClr val="dk1"/>
                </a:solidFill>
              </a:rPr>
              <a:t>보기</a:t>
            </a:r>
            <a:endParaRPr lang="en-US" altLang="ko-KR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-KR" altLang="en-US" dirty="0">
                <a:solidFill>
                  <a:schemeClr val="dk1"/>
                </a:solidFill>
              </a:rPr>
              <a:t>이전페이지</a:t>
            </a:r>
            <a:endParaRPr lang="en-US" altLang="ko-KR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-KR" altLang="en-US" dirty="0">
                <a:solidFill>
                  <a:schemeClr val="dk1"/>
                </a:solidFill>
              </a:rPr>
              <a:t>다음페이지</a:t>
            </a:r>
            <a:endParaRPr dirty="0">
              <a:solidFill>
                <a:schemeClr val="dk1"/>
              </a:solidFill>
            </a:endParaRPr>
          </a:p>
          <a:p>
            <a:pPr marL="186262">
              <a:buClr>
                <a:schemeClr val="dk1"/>
              </a:buClr>
              <a:buSzPts val="1400"/>
            </a:pPr>
            <a:r>
              <a:rPr lang="en-US" altLang="ko" dirty="0">
                <a:solidFill>
                  <a:schemeClr val="dk1"/>
                </a:solidFill>
              </a:rPr>
              <a:t>0.   </a:t>
            </a:r>
            <a:r>
              <a:rPr lang="ko" altLang="en-US" dirty="0">
                <a:solidFill>
                  <a:schemeClr val="dk1"/>
                </a:solidFill>
              </a:rPr>
              <a:t>뒤로가기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898100" y="61816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7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name="adj1" fmla="val -65984"/>
              <a:gd name="adj2" fmla="val 366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>
                <a:solidFill>
                  <a:schemeClr val="dk1"/>
                </a:solidFill>
              </a:rPr>
              <a:t>2. </a:t>
            </a:r>
            <a:r>
              <a:rPr lang="ko" altLang="en-US" sz="2400">
                <a:solidFill>
                  <a:schemeClr val="dk1"/>
                </a:solidFill>
              </a:rPr>
              <a:t>작성된 글 확인</a:t>
            </a:r>
            <a:endParaRPr sz="2400">
              <a:solidFill>
                <a:schemeClr val="dk1"/>
              </a:solidFill>
            </a:endParaRPr>
          </a:p>
          <a:p>
            <a:r>
              <a:rPr lang="ko" altLang="en-US" sz="2400">
                <a:solidFill>
                  <a:schemeClr val="dk1"/>
                </a:solidFill>
              </a:rPr>
              <a:t>을 선택할 경우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확인할 글의 번호를 추가로 입력받는다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87F7223-5F1F-4B74-A5AC-C18742FF96DF}"/>
              </a:ext>
            </a:extLst>
          </p:cNvPr>
          <p:cNvSpPr txBox="1"/>
          <p:nvPr/>
        </p:nvSpPr>
        <p:spPr>
          <a:xfrm>
            <a:off x="3738282" y="2079812"/>
            <a:ext cx="4428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도서 관리 시스템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회원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en-US" altLang="ko-KR" dirty="0"/>
              <a:t>0.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440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361999" y="385500"/>
            <a:ext cx="6564053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/>
              <a:t>2. </a:t>
            </a:r>
            <a:r>
              <a:rPr lang="ko" altLang="en-US" dirty="0"/>
              <a:t>자유게시판 </a:t>
            </a:r>
            <a:r>
              <a:rPr lang="en-US" altLang="ko" dirty="0"/>
              <a:t>- 1. </a:t>
            </a:r>
            <a:r>
              <a:rPr lang="ko" altLang="en-US" dirty="0"/>
              <a:t>새 글 작성</a:t>
            </a:r>
            <a:endParaRPr dirty="0"/>
          </a:p>
          <a:p>
            <a:endParaRPr dirty="0"/>
          </a:p>
          <a:p>
            <a:r>
              <a:rPr lang="en-US" altLang="ko" dirty="0"/>
              <a:t>-----------------------------------------------------------------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제목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ko" altLang="en-US" dirty="0"/>
              <a:t>내용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등록여부 확인</a:t>
            </a:r>
            <a:r>
              <a:rPr lang="en-US" altLang="ko-KR" dirty="0">
                <a:solidFill>
                  <a:schemeClr val="dk1"/>
                </a:solidFill>
              </a:rPr>
              <a:t>(y/n)</a:t>
            </a:r>
          </a:p>
        </p:txBody>
      </p:sp>
      <p:sp>
        <p:nvSpPr>
          <p:cNvPr id="87" name="Google Shape;87;p18"/>
          <p:cNvSpPr/>
          <p:nvPr/>
        </p:nvSpPr>
        <p:spPr>
          <a:xfrm>
            <a:off x="4297167" y="1598967"/>
            <a:ext cx="41972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8"/>
          <p:cNvSpPr/>
          <p:nvPr/>
        </p:nvSpPr>
        <p:spPr>
          <a:xfrm>
            <a:off x="4297200" y="2269967"/>
            <a:ext cx="4197200" cy="2184400"/>
          </a:xfrm>
          <a:prstGeom prst="roundRect">
            <a:avLst>
              <a:gd name="adj" fmla="val 269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8"/>
          <p:cNvSpPr/>
          <p:nvPr/>
        </p:nvSpPr>
        <p:spPr>
          <a:xfrm>
            <a:off x="8009033" y="5539233"/>
            <a:ext cx="3840400" cy="1056800"/>
          </a:xfrm>
          <a:prstGeom prst="wedgeRectCallout">
            <a:avLst>
              <a:gd name="adj1" fmla="val -64126"/>
              <a:gd name="adj2" fmla="val -109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2400">
                <a:solidFill>
                  <a:schemeClr val="dk1"/>
                </a:solidFill>
              </a:rPr>
              <a:t>본인이 작성한 글이 업데이트 된 자유게시판을 보여준다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127200" y="831333"/>
            <a:ext cx="11937716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2.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- 2. </a:t>
            </a:r>
            <a:r>
              <a:rPr lang="ko" altLang="en-US" dirty="0">
                <a:solidFill>
                  <a:schemeClr val="dk1"/>
                </a:solidFill>
              </a:rPr>
              <a:t>작성된 글 확인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작성자</a:t>
            </a:r>
            <a:r>
              <a:rPr lang="en-US" altLang="ko" dirty="0">
                <a:solidFill>
                  <a:schemeClr val="dk1"/>
                </a:solidFill>
              </a:rPr>
              <a:t>: happy123 / </a:t>
            </a:r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/ </a:t>
            </a:r>
            <a:r>
              <a:rPr lang="ko" altLang="en-US" dirty="0">
                <a:solidFill>
                  <a:schemeClr val="dk1"/>
                </a:solidFill>
              </a:rPr>
              <a:t>조회수 </a:t>
            </a:r>
            <a:r>
              <a:rPr lang="en-US" altLang="ko" dirty="0">
                <a:solidFill>
                  <a:schemeClr val="dk1"/>
                </a:solidFill>
              </a:rPr>
              <a:t>: 55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자유게시판의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왱알왱알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461400" y="372900"/>
            <a:ext cx="11977874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/>
              <a:t>2. </a:t>
            </a:r>
            <a:r>
              <a:rPr lang="ko" altLang="en-US" dirty="0"/>
              <a:t>자유 게시판 </a:t>
            </a:r>
            <a:r>
              <a:rPr lang="en-US" altLang="ko" dirty="0"/>
              <a:t>- 3. </a:t>
            </a:r>
            <a:r>
              <a:rPr lang="ko" altLang="en-US" dirty="0"/>
              <a:t>내가 작성한 글 확인</a:t>
            </a:r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/>
              <a:t>[No.]     [</a:t>
            </a:r>
            <a:r>
              <a:rPr lang="ko" altLang="en-US" dirty="0"/>
              <a:t>제목</a:t>
            </a:r>
            <a:r>
              <a:rPr lang="en-US" altLang="ko" dirty="0"/>
              <a:t>]                                                      [</a:t>
            </a:r>
            <a:r>
              <a:rPr lang="ko" altLang="en-US" dirty="0"/>
              <a:t>작성자</a:t>
            </a:r>
            <a:r>
              <a:rPr lang="en-US" altLang="ko" dirty="0"/>
              <a:t>]         </a:t>
            </a:r>
            <a:r>
              <a:rPr lang="en-US" altLang="ko" dirty="0">
                <a:solidFill>
                  <a:schemeClr val="dk1"/>
                </a:solidFill>
              </a:rPr>
              <a:t>[</a:t>
            </a:r>
            <a:r>
              <a:rPr lang="ko" altLang="en-US" dirty="0">
                <a:solidFill>
                  <a:schemeClr val="dk1"/>
                </a:solidFill>
              </a:rPr>
              <a:t>조회수</a:t>
            </a:r>
            <a:r>
              <a:rPr lang="en-US" altLang="ko" dirty="0">
                <a:solidFill>
                  <a:schemeClr val="dk1"/>
                </a:solidFill>
              </a:rPr>
              <a:t>]           [</a:t>
            </a:r>
            <a:r>
              <a:rPr lang="ko" altLang="en-US" dirty="0">
                <a:solidFill>
                  <a:schemeClr val="dk1"/>
                </a:solidFill>
              </a:rPr>
              <a:t>날짜</a:t>
            </a:r>
            <a:r>
              <a:rPr lang="en-US" altLang="ko" dirty="0">
                <a:solidFill>
                  <a:schemeClr val="dk1"/>
                </a:solidFill>
              </a:rPr>
              <a:t>]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1	  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			          happy123                55       2020-06-08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4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작성한 글 확인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뒤로가기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841000" y="57265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20"/>
          <p:cNvSpPr/>
          <p:nvPr/>
        </p:nvSpPr>
        <p:spPr>
          <a:xfrm>
            <a:off x="7823433" y="5183967"/>
            <a:ext cx="3840400" cy="1499200"/>
          </a:xfrm>
          <a:prstGeom prst="wedgeRectCallout">
            <a:avLst>
              <a:gd name="adj1" fmla="val -68215"/>
              <a:gd name="adj2" fmla="val 109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>
                <a:solidFill>
                  <a:schemeClr val="dk1"/>
                </a:solidFill>
              </a:rPr>
              <a:t>1. </a:t>
            </a:r>
            <a:r>
              <a:rPr lang="ko" altLang="en-US" sz="2400">
                <a:solidFill>
                  <a:schemeClr val="dk1"/>
                </a:solidFill>
              </a:rPr>
              <a:t>작성한 글 확인</a:t>
            </a:r>
            <a:endParaRPr sz="2400">
              <a:solidFill>
                <a:schemeClr val="dk1"/>
              </a:solidFill>
            </a:endParaRPr>
          </a:p>
          <a:p>
            <a:r>
              <a:rPr lang="ko" altLang="en-US" sz="2400">
                <a:solidFill>
                  <a:schemeClr val="dk1"/>
                </a:solidFill>
              </a:rPr>
              <a:t>을 선택할 경우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확인할 글의 번호를 추가로 입력받는다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127200" y="274567"/>
            <a:ext cx="100648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2.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- 3. </a:t>
            </a:r>
            <a:r>
              <a:rPr lang="ko" altLang="en-US" dirty="0">
                <a:solidFill>
                  <a:schemeClr val="dk1"/>
                </a:solidFill>
              </a:rPr>
              <a:t>내가 작성한 글 확인 </a:t>
            </a:r>
            <a:r>
              <a:rPr lang="en-US" altLang="ko" dirty="0">
                <a:solidFill>
                  <a:schemeClr val="dk1"/>
                </a:solidFill>
              </a:rPr>
              <a:t>- </a:t>
            </a:r>
            <a:r>
              <a:rPr lang="ko" altLang="en-US" dirty="0">
                <a:solidFill>
                  <a:schemeClr val="dk1"/>
                </a:solidFill>
              </a:rPr>
              <a:t>작성한 글 확인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작성자</a:t>
            </a:r>
            <a:r>
              <a:rPr lang="en-US" altLang="ko" dirty="0">
                <a:solidFill>
                  <a:schemeClr val="dk1"/>
                </a:solidFill>
              </a:rPr>
              <a:t>: happy123 / </a:t>
            </a:r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자유게시판의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왱알왱알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게시글 삭제하기</a:t>
            </a:r>
            <a:endParaRPr lang="en-US" altLang="ko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-KR" altLang="en-US" dirty="0">
                <a:solidFill>
                  <a:schemeClr val="dk1"/>
                </a:solidFill>
              </a:rPr>
              <a:t>게시글 수정하기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뒤로가기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512000" y="59104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4111600" y="1216800"/>
            <a:ext cx="6006958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>
                <a:solidFill>
                  <a:schemeClr val="dk1"/>
                </a:solidFill>
              </a:rPr>
              <a:t>2-3 - </a:t>
            </a:r>
            <a:r>
              <a:rPr lang="ko" altLang="en-US">
                <a:solidFill>
                  <a:schemeClr val="dk1"/>
                </a:solidFill>
              </a:rPr>
              <a:t>게시글 삭제하기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정말로 삭제하시겠습니까</a:t>
            </a:r>
            <a:r>
              <a:rPr lang="en-US" altLang="ko">
                <a:solidFill>
                  <a:schemeClr val="dk1"/>
                </a:solidFill>
              </a:rPr>
              <a:t>? (y/n)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y </a:t>
            </a:r>
            <a:r>
              <a:rPr lang="ko" altLang="en-US">
                <a:solidFill>
                  <a:schemeClr val="dk1"/>
                </a:solidFill>
              </a:rPr>
              <a:t>입력시 </a:t>
            </a:r>
            <a:r>
              <a:rPr lang="en-US" altLang="ko">
                <a:solidFill>
                  <a:schemeClr val="dk1"/>
                </a:solidFill>
              </a:rPr>
              <a:t>&gt; 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삭제가 완료되었습니다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n </a:t>
            </a:r>
            <a:r>
              <a:rPr lang="ko" altLang="en-US">
                <a:solidFill>
                  <a:schemeClr val="dk1"/>
                </a:solidFill>
              </a:rPr>
              <a:t>입력시 </a:t>
            </a:r>
            <a:r>
              <a:rPr lang="en-US" altLang="ko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이전 메뉴로 돌아가겠습니다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계속하시려면 엔터를 눌러주세요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DAED556-A591-40B0-ABA3-3D9E405377AE}"/>
              </a:ext>
            </a:extLst>
          </p:cNvPr>
          <p:cNvSpPr txBox="1"/>
          <p:nvPr/>
        </p:nvSpPr>
        <p:spPr>
          <a:xfrm>
            <a:off x="3865944" y="260430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10043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19EB15E-24FC-4872-A1CF-2D93B6C0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en-US" altLang="ko-KR" dirty="0"/>
              <a:t>(</a:t>
            </a:r>
            <a:r>
              <a:rPr lang="ko-KR" altLang="en-US" dirty="0"/>
              <a:t>재성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87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/>
              <a:t>도서대여내역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대여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 대여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연체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연체 </a:t>
            </a:r>
            <a:r>
              <a:rPr lang="ko-KR" altLang="en-US" dirty="0" err="1"/>
              <a:t>패널티</a:t>
            </a:r>
            <a:r>
              <a:rPr lang="ko-KR" altLang="en-US" dirty="0"/>
              <a:t> 규정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 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현재 대여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7847" y="1707776"/>
          <a:ext cx="105424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2">
                  <a:extLst>
                    <a:ext uri="{9D8B030D-6E8A-4147-A177-3AD203B41FA5}">
                      <a16:colId xmlns=""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=""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=""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="" xmlns:a16="http://schemas.microsoft.com/office/drawing/2014/main" val="3089261300"/>
                    </a:ext>
                  </a:extLst>
                </a:gridCol>
                <a:gridCol w="970812">
                  <a:extLst>
                    <a:ext uri="{9D8B030D-6E8A-4147-A177-3AD203B41FA5}">
                      <a16:colId xmlns="" xmlns:a16="http://schemas.microsoft.com/office/drawing/2014/main" val="2697467633"/>
                    </a:ext>
                  </a:extLst>
                </a:gridCol>
                <a:gridCol w="1287275">
                  <a:extLst>
                    <a:ext uri="{9D8B030D-6E8A-4147-A177-3AD203B41FA5}">
                      <a16:colId xmlns=""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=""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연장</a:t>
                      </a:r>
                      <a:r>
                        <a:rPr lang="ko-KR" altLang="en-US" baseline="0" dirty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연장 신청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연장할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도서번호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연체일 경우 연장 불가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연장시</a:t>
            </a:r>
            <a:r>
              <a:rPr lang="ko-KR" altLang="en-US" dirty="0"/>
              <a:t> 자동으로 </a:t>
            </a:r>
            <a:r>
              <a:rPr lang="en-US" altLang="ko-KR" dirty="0"/>
              <a:t>+7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84611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대여 연장하기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55622" y="1744916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=""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=""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=""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=""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=""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=""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=""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현재 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연장 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연장</a:t>
                      </a:r>
                      <a:r>
                        <a:rPr lang="ko-KR" altLang="en-US" baseline="0" dirty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도서를 연장 </a:t>
            </a:r>
            <a:r>
              <a:rPr lang="ko-KR" altLang="en-US" dirty="0" err="1"/>
              <a:t>하시겠습니끼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lang="en-US" altLang="ko-KR" dirty="0"/>
              <a:t>(Y/N)</a:t>
            </a:r>
          </a:p>
        </p:txBody>
      </p:sp>
    </p:spTree>
    <p:extLst>
      <p:ext uri="{BB962C8B-B14F-4D97-AF65-F5344CB8AC3E}">
        <p14:creationId xmlns:p14="http://schemas.microsoft.com/office/powerpoint/2010/main" val="22967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2572871" y="508667"/>
            <a:ext cx="7853082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회원가입</a:t>
            </a:r>
            <a:endParaRPr dirty="0"/>
          </a:p>
          <a:p>
            <a:endParaRPr dirty="0"/>
          </a:p>
          <a:p>
            <a:r>
              <a:rPr lang="en-US" altLang="ko" dirty="0"/>
              <a:t>------------------------------------------------------------------------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이름 </a:t>
            </a:r>
            <a:r>
              <a:rPr lang="en-US" altLang="ko" dirty="0"/>
              <a:t>: </a:t>
            </a:r>
            <a:endParaRPr dirty="0"/>
          </a:p>
          <a:p>
            <a:endParaRPr dirty="0"/>
          </a:p>
          <a:p>
            <a:r>
              <a:rPr lang="ko" altLang="en-US" dirty="0"/>
              <a:t>주민등록번호 </a:t>
            </a:r>
            <a:r>
              <a:rPr lang="en-US" altLang="ko" dirty="0"/>
              <a:t>: </a:t>
            </a:r>
            <a:endParaRPr dirty="0"/>
          </a:p>
          <a:p>
            <a:endParaRPr dirty="0"/>
          </a:p>
          <a:p>
            <a:r>
              <a:rPr lang="ko" altLang="en-US" dirty="0"/>
              <a:t>전화번호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ko" altLang="en-US" dirty="0"/>
              <a:t>주소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en-US" altLang="ko" dirty="0"/>
              <a:t>ID : </a:t>
            </a:r>
            <a:endParaRPr dirty="0"/>
          </a:p>
          <a:p>
            <a:endParaRPr dirty="0"/>
          </a:p>
          <a:p>
            <a:r>
              <a:rPr lang="en-US" altLang="ko" dirty="0"/>
              <a:t>PW : </a:t>
            </a:r>
            <a:endParaRPr dirty="0"/>
          </a:p>
          <a:p>
            <a:endParaRPr dirty="0"/>
          </a:p>
          <a:p>
            <a:r>
              <a:rPr lang="en-US" altLang="ko" dirty="0"/>
              <a:t>PW </a:t>
            </a:r>
            <a:r>
              <a:rPr lang="ko" altLang="en-US" dirty="0"/>
              <a:t>확인 </a:t>
            </a:r>
            <a:r>
              <a:rPr lang="en-US" altLang="ko" dirty="0"/>
              <a:t>:  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dirty="0">
                <a:solidFill>
                  <a:schemeClr val="dk1"/>
                </a:solidFill>
              </a:rPr>
              <a:t>회원가입이 완료되었습니다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968833" y="1631800"/>
            <a:ext cx="48396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0" name="Google Shape;120;p23"/>
          <p:cNvSpPr/>
          <p:nvPr/>
        </p:nvSpPr>
        <p:spPr>
          <a:xfrm>
            <a:off x="4441633" y="2755567"/>
            <a:ext cx="43668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1" name="Google Shape;121;p23"/>
          <p:cNvSpPr/>
          <p:nvPr/>
        </p:nvSpPr>
        <p:spPr>
          <a:xfrm>
            <a:off x="3968833" y="3326367"/>
            <a:ext cx="48396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2" name="Google Shape;122;p23"/>
          <p:cNvSpPr/>
          <p:nvPr/>
        </p:nvSpPr>
        <p:spPr>
          <a:xfrm>
            <a:off x="4914433" y="2184767"/>
            <a:ext cx="38940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3" name="Google Shape;123;p23"/>
          <p:cNvSpPr/>
          <p:nvPr/>
        </p:nvSpPr>
        <p:spPr>
          <a:xfrm>
            <a:off x="3857967" y="4432300"/>
            <a:ext cx="49504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4" name="Google Shape;124;p23"/>
          <p:cNvSpPr/>
          <p:nvPr/>
        </p:nvSpPr>
        <p:spPr>
          <a:xfrm>
            <a:off x="3747100" y="3879333"/>
            <a:ext cx="50612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5" name="Google Shape;125;p23"/>
          <p:cNvSpPr/>
          <p:nvPr/>
        </p:nvSpPr>
        <p:spPr>
          <a:xfrm>
            <a:off x="4386233" y="4985267"/>
            <a:ext cx="44220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지난 대여 내역 조회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조회 시작일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조회 종료일 </a:t>
            </a:r>
            <a:r>
              <a:rPr lang="en-US" altLang="ko-KR" dirty="0"/>
              <a:t>: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58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지난 대여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331"/>
              </p:ext>
            </p:extLst>
          </p:nvPr>
        </p:nvGraphicFramePr>
        <p:xfrm>
          <a:off x="941294" y="1594932"/>
          <a:ext cx="10542494" cy="226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=""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=""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=""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=""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=""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="" xmlns:a16="http://schemas.microsoft.com/office/drawing/2014/main" val="802703422"/>
                    </a:ext>
                  </a:extLst>
                </a:gridCol>
              </a:tblGrid>
              <a:tr h="406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3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/>
              <a:t>연체 내역 조회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조회 시작일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조회 종료일 </a:t>
            </a:r>
            <a:r>
              <a:rPr lang="en-US" altLang="ko-KR" dirty="0"/>
              <a:t>: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8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연체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03412" y="1615443"/>
          <a:ext cx="1141655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51">
                  <a:extLst>
                    <a:ext uri="{9D8B030D-6E8A-4147-A177-3AD203B41FA5}">
                      <a16:colId xmlns="" xmlns:a16="http://schemas.microsoft.com/office/drawing/2014/main" val="511193666"/>
                    </a:ext>
                  </a:extLst>
                </a:gridCol>
                <a:gridCol w="4275162">
                  <a:extLst>
                    <a:ext uri="{9D8B030D-6E8A-4147-A177-3AD203B41FA5}">
                      <a16:colId xmlns="" xmlns:a16="http://schemas.microsoft.com/office/drawing/2014/main" val="2710051330"/>
                    </a:ext>
                  </a:extLst>
                </a:gridCol>
                <a:gridCol w="1027852">
                  <a:extLst>
                    <a:ext uri="{9D8B030D-6E8A-4147-A177-3AD203B41FA5}">
                      <a16:colId xmlns="" xmlns:a16="http://schemas.microsoft.com/office/drawing/2014/main" val="367468901"/>
                    </a:ext>
                  </a:extLst>
                </a:gridCol>
                <a:gridCol w="1027852">
                  <a:extLst>
                    <a:ext uri="{9D8B030D-6E8A-4147-A177-3AD203B41FA5}">
                      <a16:colId xmlns="" xmlns:a16="http://schemas.microsoft.com/office/drawing/2014/main" val="3089261300"/>
                    </a:ext>
                  </a:extLst>
                </a:gridCol>
                <a:gridCol w="1027852">
                  <a:extLst>
                    <a:ext uri="{9D8B030D-6E8A-4147-A177-3AD203B41FA5}">
                      <a16:colId xmlns="" xmlns:a16="http://schemas.microsoft.com/office/drawing/2014/main" val="2697467633"/>
                    </a:ext>
                  </a:extLst>
                </a:gridCol>
                <a:gridCol w="1517691">
                  <a:extLst>
                    <a:ext uri="{9D8B030D-6E8A-4147-A177-3AD203B41FA5}">
                      <a16:colId xmlns="" xmlns:a16="http://schemas.microsoft.com/office/drawing/2014/main" val="802703422"/>
                    </a:ext>
                  </a:extLst>
                </a:gridCol>
                <a:gridCol w="1517691">
                  <a:extLst>
                    <a:ext uri="{9D8B030D-6E8A-4147-A177-3AD203B41FA5}">
                      <a16:colId xmlns=""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누적 연체일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122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2511" y="806823"/>
            <a:ext cx="3160059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altLang="ko-KR" dirty="0"/>
              <a:t>##</a:t>
            </a:r>
            <a:r>
              <a:rPr lang="ko-KR" altLang="en-US" dirty="0"/>
              <a:t>도서관 연체 규정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021" y="1794175"/>
            <a:ext cx="65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단위기간</a:t>
            </a:r>
            <a:r>
              <a:rPr lang="en-US" altLang="ko-KR" dirty="0"/>
              <a:t>: 1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누적 연체일수 </a:t>
            </a:r>
            <a:r>
              <a:rPr lang="en-US" altLang="ko-KR" dirty="0"/>
              <a:t>: 30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단위기간 내 대여 불가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매년 초기화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키를 누르면 이전 메뉴로 돌아갑니다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6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EEFC66-A5CC-4567-807D-F8325FDA6D2F}"/>
              </a:ext>
            </a:extLst>
          </p:cNvPr>
          <p:cNvSpPr txBox="1"/>
          <p:nvPr/>
        </p:nvSpPr>
        <p:spPr>
          <a:xfrm>
            <a:off x="3832411" y="1936376"/>
            <a:ext cx="4527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도서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연체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희망도서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909483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0.  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8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1676863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91104" y="2730406"/>
            <a:ext cx="4381161" cy="338554"/>
            <a:chOff x="4762943" y="4714177"/>
            <a:chExt cx="2724977" cy="338554"/>
          </a:xfrm>
        </p:grpSpPr>
        <p:sp>
          <p:nvSpPr>
            <p:cNvPr id="11" name="TextBox 11"/>
            <p:cNvSpPr txBox="1"/>
            <p:nvPr/>
          </p:nvSpPr>
          <p:spPr>
            <a:xfrm>
              <a:off x="4762943" y="4714177"/>
              <a:ext cx="10430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도서코드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1234-2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3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9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7028"/>
              </p:ext>
            </p:extLst>
          </p:nvPr>
        </p:nvGraphicFramePr>
        <p:xfrm>
          <a:off x="1612901" y="1916832"/>
          <a:ext cx="8496084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94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1622477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3973677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302898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953338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구역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1234-2</a:t>
                      </a:r>
                      <a:endParaRPr lang="ko-KR" altLang="en-US" sz="12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컴퓨터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사이언스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0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0.  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280388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687779-EF1E-47BE-A38D-26D04C0472C1}"/>
              </a:ext>
            </a:extLst>
          </p:cNvPr>
          <p:cNvSpPr txBox="1"/>
          <p:nvPr/>
        </p:nvSpPr>
        <p:spPr>
          <a:xfrm>
            <a:off x="3550024" y="1999398"/>
            <a:ext cx="4858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도서 검색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희망 도서 신청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r>
              <a:rPr lang="en-US" altLang="ko-KR" dirty="0"/>
              <a:t>0.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92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739556" y="2154342"/>
            <a:ext cx="4752528" cy="338554"/>
            <a:chOff x="4762943" y="4714177"/>
            <a:chExt cx="2724977" cy="338554"/>
          </a:xfrm>
        </p:grpSpPr>
        <p:sp>
          <p:nvSpPr>
            <p:cNvPr id="20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130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47728" y="2730406"/>
            <a:ext cx="4752528" cy="338554"/>
            <a:chOff x="4762943" y="4714177"/>
            <a:chExt cx="2724977" cy="338554"/>
          </a:xfrm>
        </p:grpSpPr>
        <p:sp>
          <p:nvSpPr>
            <p:cNvPr id="23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도서번호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1234-1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47728" y="3167633"/>
            <a:ext cx="6120681" cy="338554"/>
            <a:chOff x="4762943" y="4714177"/>
            <a:chExt cx="2724977" cy="338554"/>
          </a:xfrm>
        </p:grpSpPr>
        <p:sp>
          <p:nvSpPr>
            <p:cNvPr id="26" name="TextBox 6"/>
            <p:cNvSpPr txBox="1"/>
            <p:nvPr/>
          </p:nvSpPr>
          <p:spPr>
            <a:xfrm>
              <a:off x="4762943" y="4714177"/>
              <a:ext cx="9935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시작 날짜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2020.01.03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647726" y="3743697"/>
            <a:ext cx="6120680" cy="338554"/>
            <a:chOff x="4762943" y="4714177"/>
            <a:chExt cx="2724977" cy="338554"/>
          </a:xfrm>
        </p:grpSpPr>
        <p:sp>
          <p:nvSpPr>
            <p:cNvPr id="29" name="TextBox 6"/>
            <p:cNvSpPr txBox="1"/>
            <p:nvPr/>
          </p:nvSpPr>
          <p:spPr>
            <a:xfrm>
              <a:off x="4762943" y="4714177"/>
              <a:ext cx="9935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종료 날짜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2020.01.15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1851407" y="494116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47726" y="4222492"/>
            <a:ext cx="6696744" cy="338554"/>
            <a:chOff x="4762943" y="4714177"/>
            <a:chExt cx="2724977" cy="338554"/>
          </a:xfrm>
        </p:grpSpPr>
        <p:sp>
          <p:nvSpPr>
            <p:cNvPr id="43" name="TextBox 6"/>
            <p:cNvSpPr txBox="1"/>
            <p:nvPr/>
          </p:nvSpPr>
          <p:spPr>
            <a:xfrm>
              <a:off x="4762943" y="4714177"/>
              <a:ext cx="11644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계속 입력하려면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y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아니면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y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7569" y="5085184"/>
            <a:ext cx="792088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한 사람이 한 권만 빌린다는 보장이 없기 때문에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~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계속 입력 받을 수 있도록 해준다</a:t>
            </a:r>
            <a:endParaRPr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재고가 없을 경우에는 오류를 발생시켜주면 된다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단 같은 책은 </a:t>
            </a:r>
            <a:r>
              <a:rPr lang="ko-KR" altLang="en-US" sz="16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두개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이상 빌릴 수 없다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을 누르면 다음화면으로 진행된다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44268" y="1000390"/>
            <a:ext cx="5707732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대여정보입력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확인화면임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90767"/>
              </p:ext>
            </p:extLst>
          </p:nvPr>
        </p:nvGraphicFramePr>
        <p:xfrm>
          <a:off x="1991544" y="1916832"/>
          <a:ext cx="8458016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24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1272193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1796190"/>
                <a:gridCol w="1796190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474616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1614103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도서코드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시작일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종료일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123-1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124-3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자바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345-3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951109" y="4293096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대여가 성공적으로 완료되었습니다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42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18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8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0.  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4123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2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반납처리하기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50656" y="2090842"/>
            <a:ext cx="4752528" cy="338554"/>
            <a:chOff x="4762943" y="4714177"/>
            <a:chExt cx="2724977" cy="338554"/>
          </a:xfrm>
        </p:grpSpPr>
        <p:sp>
          <p:nvSpPr>
            <p:cNvPr id="6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130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063552" y="3469744"/>
            <a:ext cx="792088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두개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중에 하나만 받자고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70976" y="2710602"/>
            <a:ext cx="4752528" cy="338554"/>
            <a:chOff x="4762943" y="4714177"/>
            <a:chExt cx="2724977" cy="338554"/>
          </a:xfrm>
        </p:grpSpPr>
        <p:sp>
          <p:nvSpPr>
            <p:cNvPr id="9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도서코드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130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6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742440" y="5546224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5754742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9844"/>
              </p:ext>
            </p:extLst>
          </p:nvPr>
        </p:nvGraphicFramePr>
        <p:xfrm>
          <a:off x="2063553" y="224108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11234-2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1234-02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3453456-3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함께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80681" y="4221089"/>
            <a:ext cx="114646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반납처리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0.   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881" y="1578278"/>
            <a:ext cx="2042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대여목록 현황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7768" y="8479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반납처리하기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35168" y="4221089"/>
            <a:ext cx="4009081" cy="999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반납처리를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하게되면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대여목옥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현황에 대한 도서번호를 입력해서</a:t>
            </a:r>
            <a:endParaRPr lang="en-US" altLang="ko-KR" sz="1000" b="1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반납여부가 </a:t>
            </a:r>
            <a:r>
              <a:rPr lang="en-US" altLang="ko-KR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Y 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가 되도록 한다</a:t>
            </a:r>
            <a:r>
              <a:rPr lang="en-US" altLang="ko-KR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sz="1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458490" y="2137024"/>
            <a:ext cx="4009081" cy="999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사실 상 위쪽에서 반납조회기능도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가능하기때문에</a:t>
            </a:r>
            <a:endParaRPr lang="en-US" altLang="ko-KR" sz="1000" b="1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내역조회가 없어도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될거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같긴한데</a:t>
            </a:r>
            <a:r>
              <a:rPr lang="en-US" altLang="ko-KR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전체 내역 조회니까 유지할건지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말건지</a:t>
            </a:r>
            <a:r>
              <a:rPr lang="en-US" altLang="ko-KR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아니면 처음부터 회원번호를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입력받아서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조회하거나</a:t>
            </a:r>
            <a:endParaRPr lang="en-US" altLang="ko-KR" sz="1000" b="1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도서번호를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입력받아서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조회하거나</a:t>
            </a:r>
            <a:endParaRPr lang="en-US" altLang="ko-KR" sz="1000" b="1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기간을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입력받아서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조회하거나를</a:t>
            </a:r>
            <a:r>
              <a:rPr lang="ko-KR" altLang="en-US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만들던지</a:t>
            </a:r>
            <a:r>
              <a:rPr lang="en-US" altLang="ko-KR" sz="10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algn="ctr"/>
            <a:endParaRPr lang="ko-KR" altLang="en-US" sz="1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82169" y="2298358"/>
            <a:ext cx="5574580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59696" y="2874422"/>
            <a:ext cx="5574580" cy="338554"/>
            <a:chOff x="4762943" y="4714177"/>
            <a:chExt cx="272497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38224"/>
              </p:ext>
            </p:extLst>
          </p:nvPr>
        </p:nvGraphicFramePr>
        <p:xfrm>
          <a:off x="2063552" y="2241080"/>
          <a:ext cx="7992888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3861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2057876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1222442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410510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101-1)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103-1)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2341-3)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9857" y="4542220"/>
            <a:ext cx="9733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0.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1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774577" y="1030942"/>
            <a:ext cx="619012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C549D871-9223-424C-95C5-FE34D10903E9}"/>
              </a:ext>
            </a:extLst>
          </p:cNvPr>
          <p:cNvSpPr/>
          <p:nvPr/>
        </p:nvSpPr>
        <p:spPr>
          <a:xfrm>
            <a:off x="6289110" y="515470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2E99C44-6BAF-4940-8DE3-EA5476617B5B}"/>
              </a:ext>
            </a:extLst>
          </p:cNvPr>
          <p:cNvSpPr/>
          <p:nvPr/>
        </p:nvSpPr>
        <p:spPr>
          <a:xfrm>
            <a:off x="4990246" y="1306285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A42E53-5BFC-4B4C-8D3D-86C68ED4B5DB}"/>
              </a:ext>
            </a:extLst>
          </p:cNvPr>
          <p:cNvSpPr txBox="1"/>
          <p:nvPr/>
        </p:nvSpPr>
        <p:spPr>
          <a:xfrm>
            <a:off x="5542002" y="1436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도서검색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9C4D8A-43A9-45F4-92FB-A12EBCCD8512}"/>
              </a:ext>
            </a:extLst>
          </p:cNvPr>
          <p:cNvSpPr txBox="1"/>
          <p:nvPr/>
        </p:nvSpPr>
        <p:spPr>
          <a:xfrm>
            <a:off x="5097168" y="2612571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출판사별 검색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03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940424" y="193205"/>
            <a:ext cx="6149788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도서명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6E394E0F-315C-4FE7-814C-5258E9D3B8FD}"/>
              </a:ext>
            </a:extLst>
          </p:cNvPr>
          <p:cNvSpPr/>
          <p:nvPr/>
        </p:nvSpPr>
        <p:spPr>
          <a:xfrm>
            <a:off x="3850710" y="178397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8FFF4B18-83F9-421C-AA15-CF132143F257}"/>
              </a:ext>
            </a:extLst>
          </p:cNvPr>
          <p:cNvSpPr/>
          <p:nvPr/>
        </p:nvSpPr>
        <p:spPr>
          <a:xfrm>
            <a:off x="3850709" y="214869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4C48C1A-1C0F-4426-BE10-4561F1E669D8}"/>
              </a:ext>
            </a:extLst>
          </p:cNvPr>
          <p:cNvSpPr/>
          <p:nvPr/>
        </p:nvSpPr>
        <p:spPr>
          <a:xfrm>
            <a:off x="3850708" y="2505636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AC2D6A32-E5FB-4E13-9DC2-73DD3E6CA46C}"/>
              </a:ext>
            </a:extLst>
          </p:cNvPr>
          <p:cNvSpPr/>
          <p:nvPr/>
        </p:nvSpPr>
        <p:spPr>
          <a:xfrm>
            <a:off x="3850707" y="288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11B5FD0-A003-43E6-A498-CA546A3F7B14}"/>
              </a:ext>
            </a:extLst>
          </p:cNvPr>
          <p:cNvSpPr/>
          <p:nvPr/>
        </p:nvSpPr>
        <p:spPr>
          <a:xfrm>
            <a:off x="3850707" y="32385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723A548D-5D33-4CCC-A07A-2EF25B3F2F67}"/>
              </a:ext>
            </a:extLst>
          </p:cNvPr>
          <p:cNvSpPr/>
          <p:nvPr/>
        </p:nvSpPr>
        <p:spPr>
          <a:xfrm>
            <a:off x="3850706" y="359544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BF21E575-E129-4A89-9419-F07C7243B5AA}"/>
              </a:ext>
            </a:extLst>
          </p:cNvPr>
          <p:cNvSpPr/>
          <p:nvPr/>
        </p:nvSpPr>
        <p:spPr>
          <a:xfrm>
            <a:off x="6520400" y="5473075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64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776ACE-0340-4E23-8992-6E8B908F0C5D}"/>
              </a:ext>
            </a:extLst>
          </p:cNvPr>
          <p:cNvSpPr txBox="1"/>
          <p:nvPr/>
        </p:nvSpPr>
        <p:spPr>
          <a:xfrm>
            <a:off x="1994647" y="802805"/>
            <a:ext cx="8202705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추가되었습니다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-12e235-1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-12e235-2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-12e235-3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설명선: 선 4">
            <a:extLst>
              <a:ext uri="{FF2B5EF4-FFF2-40B4-BE49-F238E27FC236}">
                <a16:creationId xmlns="" xmlns:a16="http://schemas.microsoft.com/office/drawing/2014/main" id="{3E090423-5374-4372-A2F0-D548B9D1C26F}"/>
              </a:ext>
            </a:extLst>
          </p:cNvPr>
          <p:cNvSpPr/>
          <p:nvPr/>
        </p:nvSpPr>
        <p:spPr>
          <a:xfrm>
            <a:off x="10318374" y="2921751"/>
            <a:ext cx="2662519" cy="888992"/>
          </a:xfrm>
          <a:prstGeom prst="borderCallout1">
            <a:avLst>
              <a:gd name="adj1" fmla="val 50568"/>
              <a:gd name="adj2" fmla="val -222"/>
              <a:gd name="adj3" fmla="val 79924"/>
              <a:gd name="adj4" fmla="val -50693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입력한 대분류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소분류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수량에 따라 도서관리 코드가 자동 부여됨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89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2D35D1-1E60-45E2-AD94-E2267152ACF2}"/>
              </a:ext>
            </a:extLst>
          </p:cNvPr>
          <p:cNvSpPr txBox="1"/>
          <p:nvPr/>
        </p:nvSpPr>
        <p:spPr>
          <a:xfrm>
            <a:off x="1837765" y="267333"/>
            <a:ext cx="8193741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	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8DA71DEB-8A44-47AB-8DA1-5F5AA41409B8}"/>
              </a:ext>
            </a:extLst>
          </p:cNvPr>
          <p:cNvSpPr/>
          <p:nvPr/>
        </p:nvSpPr>
        <p:spPr>
          <a:xfrm>
            <a:off x="5155441" y="5862920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A222AB1-47A2-4A25-9113-050C24ABF215}"/>
              </a:ext>
            </a:extLst>
          </p:cNvPr>
          <p:cNvSpPr/>
          <p:nvPr/>
        </p:nvSpPr>
        <p:spPr>
          <a:xfrm>
            <a:off x="6020168" y="182880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50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936309-E689-4551-A46A-F9A7EFEC14FA}"/>
              </a:ext>
            </a:extLst>
          </p:cNvPr>
          <p:cNvSpPr txBox="1"/>
          <p:nvPr/>
        </p:nvSpPr>
        <p:spPr>
          <a:xfrm>
            <a:off x="1974476" y="1757083"/>
            <a:ext cx="8243047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4C6A3590-CCD1-44C2-A4C3-F7425AF9CF8D}"/>
              </a:ext>
            </a:extLst>
          </p:cNvPr>
          <p:cNvSpPr/>
          <p:nvPr/>
        </p:nvSpPr>
        <p:spPr>
          <a:xfrm>
            <a:off x="5478170" y="4419603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238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2FCB78-704B-4C04-81D2-5DA4F947E9B4}"/>
              </a:ext>
            </a:extLst>
          </p:cNvPr>
          <p:cNvSpPr txBox="1"/>
          <p:nvPr/>
        </p:nvSpPr>
        <p:spPr>
          <a:xfrm>
            <a:off x="1974476" y="1066800"/>
            <a:ext cx="824304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취소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수정이 완료되었습니다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메인메뉴로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BBB5C25D-8AC7-47EB-A295-51A7E4F42633}"/>
              </a:ext>
            </a:extLst>
          </p:cNvPr>
          <p:cNvSpPr/>
          <p:nvPr/>
        </p:nvSpPr>
        <p:spPr>
          <a:xfrm>
            <a:off x="3532829" y="15240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5725E145-5227-4CF8-A47E-7F6616856596}"/>
              </a:ext>
            </a:extLst>
          </p:cNvPr>
          <p:cNvSpPr/>
          <p:nvPr/>
        </p:nvSpPr>
        <p:spPr>
          <a:xfrm>
            <a:off x="3532829" y="189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080BCC9E-0790-46E6-8EA5-9FBD8B1F74F0}"/>
              </a:ext>
            </a:extLst>
          </p:cNvPr>
          <p:cNvSpPr/>
          <p:nvPr/>
        </p:nvSpPr>
        <p:spPr>
          <a:xfrm>
            <a:off x="3532826" y="225911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9F13902E-152D-4D7A-AB36-A4379DE79169}"/>
              </a:ext>
            </a:extLst>
          </p:cNvPr>
          <p:cNvSpPr/>
          <p:nvPr/>
        </p:nvSpPr>
        <p:spPr>
          <a:xfrm>
            <a:off x="5496100" y="409687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30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5DC9E2-66D2-4A20-BB40-9E16FEA427C6}"/>
              </a:ext>
            </a:extLst>
          </p:cNvPr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-12e235-1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-12e265-2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삭제를 종료하시려면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C8086448-C043-458F-ADFE-91628C7DB4AB}"/>
              </a:ext>
            </a:extLst>
          </p:cNvPr>
          <p:cNvSpPr/>
          <p:nvPr/>
        </p:nvSpPr>
        <p:spPr>
          <a:xfrm>
            <a:off x="7046994" y="578223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44AC2C7-EFC1-4779-B4E1-C306B283158F}"/>
              </a:ext>
            </a:extLst>
          </p:cNvPr>
          <p:cNvSpPr/>
          <p:nvPr/>
        </p:nvSpPr>
        <p:spPr>
          <a:xfrm>
            <a:off x="7140756" y="1748119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04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36A905-AAA7-4532-9481-19AC215F0379}"/>
              </a:ext>
            </a:extLst>
          </p:cNvPr>
          <p:cNvSpPr txBox="1"/>
          <p:nvPr/>
        </p:nvSpPr>
        <p:spPr>
          <a:xfrm>
            <a:off x="2832848" y="892452"/>
            <a:ext cx="6149788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삭제되었습니다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88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3020" y="1950553"/>
          <a:ext cx="9825959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오승현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데미안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강예은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시선으로부터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2649" y="4058924"/>
            <a:ext cx="1556836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이전페이지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다음페이지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2673329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4106" y="2823712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이름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책 제목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974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미술관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83020" y="2753796"/>
          <a:ext cx="9825959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=""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49454" y="4141675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86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95934D8-8983-470F-BC36-600FCDF890D7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58E7D2-088D-4B63-9D90-F098AF4C5AB4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8A00BB-8ED4-4EF3-B94A-6D39ADABB0A6}"/>
              </a:ext>
            </a:extLst>
          </p:cNvPr>
          <p:cNvSpPr txBox="1"/>
          <p:nvPr/>
        </p:nvSpPr>
        <p:spPr>
          <a:xfrm>
            <a:off x="4013861" y="2938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저자명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9C4666D9-BF4F-4F32-8562-CA353F869622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0695" y="307505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817707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=""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나 무료 혜택 가능 클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릭 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김불법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31250" y="3616505"/>
            <a:ext cx="2121093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이전 페이지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다음 페이지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작성자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17745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=""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=""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=""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=""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전자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도입 건의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정혜민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게시글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2293223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3095" y="1896651"/>
            <a:ext cx="41232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전자회원증을 도입에 대해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건의드립니다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3207778"/>
            <a:ext cx="6067777" cy="1022727"/>
            <a:chOff x="3640103" y="3723120"/>
            <a:chExt cx="6067777" cy="1022727"/>
          </a:xfrm>
        </p:grpSpPr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딥변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해당 사항에 관련해서는 현재 절차를</a:t>
              </a:r>
            </a:p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확인 중으로 빠른 시일 내에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안내드리겠습니다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감사합니다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9346571-3B58-4451-B394-C1EFA89E678A}"/>
              </a:ext>
            </a:extLst>
          </p:cNvPr>
          <p:cNvSpPr txBox="1"/>
          <p:nvPr/>
        </p:nvSpPr>
        <p:spPr>
          <a:xfrm>
            <a:off x="8544560" y="1446525"/>
            <a:ext cx="430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게시글 삭제하기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답변달기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486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1547" y="2414738"/>
            <a:ext cx="37289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답변이 등록되었습니다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9454" y="4024037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44906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677A5DB-5556-4144-93DA-5E89844A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60059"/>
              </p:ext>
            </p:extLst>
          </p:nvPr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대여중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B35F3E-48B4-4505-8692-AC8384B0772B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의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6786CC-27D6-4A38-9354-C0CB5BAE4A7D}"/>
              </a:ext>
            </a:extLst>
          </p:cNvPr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 및 예약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13FD710E-7D13-4326-B34E-65E46E30EDCE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7A7DD3-F6D5-444B-A959-B9B55F76CB6B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C98CD2E2-33B4-4269-995C-4CE43A5DD37A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A3DBDEE-16B2-4328-A476-49F9759211A6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24F8B4-1CC7-4EEA-982B-AAEBFB224DA0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1B4E11-2FAA-4B06-B300-1D2AB1339C81}"/>
              </a:ext>
            </a:extLst>
          </p:cNvPr>
          <p:cNvSpPr txBox="1"/>
          <p:nvPr/>
        </p:nvSpPr>
        <p:spPr>
          <a:xfrm>
            <a:off x="4013861" y="293854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89D5F702-18F7-422E-B001-72955B76073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="" xmlns:a16="http://schemas.microsoft.com/office/drawing/2014/main" id="{70B6A516-13E8-45A1-9E48-1C420EA0C5C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AFE30E-749F-49CC-8B10-1EC69F693596}"/>
              </a:ext>
            </a:extLst>
          </p:cNvPr>
          <p:cNvSpPr txBox="1"/>
          <p:nvPr/>
        </p:nvSpPr>
        <p:spPr>
          <a:xfrm>
            <a:off x="4614678" y="1169120"/>
            <a:ext cx="379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과 관련된 책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1A27061-C2DC-4800-AB78-D81A3FC53CCB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FE3450-900F-4DF3-A473-D4D57378CE5C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79155CF6-EBB9-4ADF-BE6C-BE6462CD7AD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40198E-ABF4-4B86-9080-8D259E3CE98B}"/>
              </a:ext>
            </a:extLst>
          </p:cNvPr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 및 예약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38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1794</Words>
  <Application>Microsoft Office PowerPoint</Application>
  <PresentationFormat>사용자 지정</PresentationFormat>
  <Paragraphs>847</Paragraphs>
  <Slides>64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회원정보 수정/삭제 (재성)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821051393792</cp:lastModifiedBy>
  <cp:revision>44</cp:revision>
  <dcterms:created xsi:type="dcterms:W3CDTF">2020-06-18T00:54:56Z</dcterms:created>
  <dcterms:modified xsi:type="dcterms:W3CDTF">2020-06-19T04:32:56Z</dcterms:modified>
</cp:coreProperties>
</file>