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C7FCD-5C4E-4648-9F4E-0D087D0C8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F6DF61-4D73-463A-AB8F-EE8CB37D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7229C-FD0F-4112-968B-9A007F53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8B8E1-004A-4BD1-AEAE-1F56E6E6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358B8-407A-42F4-BD26-F67E734C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0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9FC2-DB37-471F-B78B-89E9CAC3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0800D-A534-4A16-A17D-8839425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B962A-93A3-4D72-8A13-760F7093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F5EC0-DF69-4AE2-9430-4A45D840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7474F-D482-4AB3-8BFF-3658C68B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2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44582E-C027-4AB7-BA63-083D573A0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0E90D-8F74-4D7F-A9C5-15165B1C9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3E54B-371A-4A68-BA59-FD8C0D78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BFB74-6BCB-40A8-8E23-4D716EF1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A64CD-0574-4FDA-878D-3EDCCFFE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4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35812-9DC0-496F-9B58-729573D0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72FF7-6966-4BDC-A4EA-D4C5D46C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DDABA-2CE2-4031-81B3-EBE98A1C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C9868-3063-4813-B922-946B278D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2A861-AA11-4607-900D-6E4516C7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7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5F998-2CE8-4D7A-BC35-01252BAF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22A85-B569-42AE-BC1B-FE2613A5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03601-CC12-48F4-A773-4F96B602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9C14E-B5F9-4834-8BA6-365B4AB4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6864D-3D80-4120-A8B4-51F4D63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4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2F83-7B6F-4FFA-992C-1A724B17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94BA9-5856-40BF-A7D7-F3B86D75B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586520-0E2D-4172-A404-B72E9289B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A8D079-CB87-4F6B-B1D9-335626B9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867C2-B705-4F2B-8296-CA3DCE8A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14AF2-A09F-4EEF-83D3-7108AD4F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7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F14F-6FDC-4BD4-8908-4C439C7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6C8D7-1270-41AD-A6E6-9F868BC9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CF7481-18D2-4129-811C-49CFD294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077D31-F4A0-4F92-B8F8-5C85F6430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0F74E8-3F79-40CB-B726-70596B356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9DF34D-2507-4353-BB5F-2403F93A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70850C-08E3-4B63-AF54-6CF9DF12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86E10-599E-4D45-A2C6-E7E8929D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5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28B17-4FD2-43EC-9AE3-AEBAA5C0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7A8D5-DC99-4974-8854-D6251924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C93B84-4346-4A27-BA61-170A131C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419E1-C6CC-4E54-AD21-D9260552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0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83F395-EA56-48EB-ABA7-6E2D8A04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5B0AE-77FB-4B9F-95AD-77023339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86B0C2-4FEE-4212-8877-998E665C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5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AC698-0C4F-4F44-9D8B-F8F23CEC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1BD56-3FCA-4435-83A2-BDD33003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F83FC-B690-4492-BEF4-E169F43EB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499A8-A974-4B00-A137-37C10873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F5D20-6127-481F-8930-BE07936E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6179C-E3FE-4DAF-8CA4-BC2C68CD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2A652-DF94-42F9-944A-E1666A7D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CDFBAE-1B70-40D7-975A-76CCA29A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00007-A863-4195-96DA-DA61AFDC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E657B-8030-49C7-BB40-039FC19A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8881B-FE4C-460C-9328-0440A14B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3B414-4D97-4E88-9E6E-D1CEC917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9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B4C6F0-28F9-47D3-A883-49F7E5D4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1DBB1-2C3F-488D-A236-DE5116B8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48D8C-282F-4C79-BCA5-98FDAB076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FD6F-1A22-4018-A3C3-5575587D78DC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7B1C1-A33F-4293-849F-1A0E4BF6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98E58-DA5B-4FBD-93CB-E2A8B004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5D33-0479-4C43-9DDE-F59EA9893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6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E99C44-6BAF-4940-8DE3-EA5476617B5B}"/>
              </a:ext>
            </a:extLst>
          </p:cNvPr>
          <p:cNvSpPr/>
          <p:nvPr/>
        </p:nvSpPr>
        <p:spPr>
          <a:xfrm>
            <a:off x="4990246" y="1306285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42E53-5BFC-4B4C-8D3D-86C68ED4B5DB}"/>
              </a:ext>
            </a:extLst>
          </p:cNvPr>
          <p:cNvSpPr txBox="1"/>
          <p:nvPr/>
        </p:nvSpPr>
        <p:spPr>
          <a:xfrm>
            <a:off x="5542002" y="1436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도서검색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C4D8A-43A9-45F4-92FB-A12EBCCD8512}"/>
              </a:ext>
            </a:extLst>
          </p:cNvPr>
          <p:cNvSpPr txBox="1"/>
          <p:nvPr/>
        </p:nvSpPr>
        <p:spPr>
          <a:xfrm>
            <a:off x="5097168" y="2612571"/>
            <a:ext cx="1997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저자별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제목별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출판사별 검색</a:t>
            </a:r>
          </a:p>
        </p:txBody>
      </p:sp>
    </p:spTree>
    <p:extLst>
      <p:ext uri="{BB962C8B-B14F-4D97-AF65-F5344CB8AC3E}">
        <p14:creationId xmlns:p14="http://schemas.microsoft.com/office/powerpoint/2010/main" val="149820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A24D9-3F74-4A54-AB37-171D206103FA}"/>
              </a:ext>
            </a:extLst>
          </p:cNvPr>
          <p:cNvSpPr txBox="1"/>
          <p:nvPr/>
        </p:nvSpPr>
        <p:spPr>
          <a:xfrm>
            <a:off x="4998584" y="152004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대여 신청 취소하기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F8E20-46D7-4A3B-826B-06FE004F8F69}"/>
              </a:ext>
            </a:extLst>
          </p:cNvPr>
          <p:cNvSpPr txBox="1"/>
          <p:nvPr/>
        </p:nvSpPr>
        <p:spPr>
          <a:xfrm>
            <a:off x="3800104" y="2782669"/>
            <a:ext cx="441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취소 완료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Enter </a:t>
            </a:r>
            <a:r>
              <a:rPr lang="ko-KR" altLang="en-US" dirty="0"/>
              <a:t>입력 시 메인 페이지로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53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DFA8CB5-2681-4B38-8BC3-AD6F0820DCF1}"/>
              </a:ext>
            </a:extLst>
          </p:cNvPr>
          <p:cNvSpPr/>
          <p:nvPr/>
        </p:nvSpPr>
        <p:spPr>
          <a:xfrm>
            <a:off x="5180250" y="1000803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D8EC-6B44-4224-8FF2-644D05A82DA9}"/>
              </a:ext>
            </a:extLst>
          </p:cNvPr>
          <p:cNvSpPr txBox="1"/>
          <p:nvPr/>
        </p:nvSpPr>
        <p:spPr>
          <a:xfrm>
            <a:off x="5240976" y="1140031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대여신청 예약 하기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C88202C-A2D2-49A5-828A-60585E149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81539"/>
              </p:ext>
            </p:extLst>
          </p:nvPr>
        </p:nvGraphicFramePr>
        <p:xfrm>
          <a:off x="2031999" y="1895323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9177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미반납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529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AAF625-3354-4F39-962A-E1810A714B9C}"/>
              </a:ext>
            </a:extLst>
          </p:cNvPr>
          <p:cNvSpPr txBox="1"/>
          <p:nvPr/>
        </p:nvSpPr>
        <p:spPr>
          <a:xfrm>
            <a:off x="2031999" y="2980706"/>
            <a:ext cx="503054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도서는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반납 되어질 예정입니다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반납 날짜는 변동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D0D42-BCD8-49BB-ABB7-87261DC37D3E}"/>
              </a:ext>
            </a:extLst>
          </p:cNvPr>
          <p:cNvSpPr txBox="1"/>
          <p:nvPr/>
        </p:nvSpPr>
        <p:spPr>
          <a:xfrm>
            <a:off x="2137558" y="4001986"/>
            <a:ext cx="145424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예약하기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뒤로가기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69CAA4-D67C-492C-BE32-1129A081ED95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F322BD-55E5-49B7-9998-B79DEC1F05F5}"/>
              </a:ext>
            </a:extLst>
          </p:cNvPr>
          <p:cNvSpPr txBox="1"/>
          <p:nvPr/>
        </p:nvSpPr>
        <p:spPr>
          <a:xfrm>
            <a:off x="2032000" y="5172580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3F4A71-5D60-4E40-8158-D9F6796DE0D3}"/>
              </a:ext>
            </a:extLst>
          </p:cNvPr>
          <p:cNvSpPr/>
          <p:nvPr/>
        </p:nvSpPr>
        <p:spPr>
          <a:xfrm>
            <a:off x="4590714" y="5172580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6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0F2A7D-0B19-4A2A-A32B-3B7BA805AACE}"/>
              </a:ext>
            </a:extLst>
          </p:cNvPr>
          <p:cNvSpPr txBox="1"/>
          <p:nvPr/>
        </p:nvSpPr>
        <p:spPr>
          <a:xfrm>
            <a:off x="3409537" y="2602251"/>
            <a:ext cx="9724572" cy="83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회원번호 </a:t>
            </a:r>
            <a:r>
              <a:rPr lang="en-US" altLang="ko-KR" dirty="0"/>
              <a:t>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이름 </a:t>
            </a:r>
            <a:r>
              <a:rPr lang="en-US" altLang="ko-KR" dirty="0"/>
              <a:t>: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7D9939-5901-44F2-9FC3-CEB1A04C0CCB}"/>
              </a:ext>
            </a:extLst>
          </p:cNvPr>
          <p:cNvSpPr/>
          <p:nvPr/>
        </p:nvSpPr>
        <p:spPr>
          <a:xfrm>
            <a:off x="5090555" y="2663117"/>
            <a:ext cx="3388426" cy="319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041635-5EB9-4B19-B8E9-F3204732A80C}"/>
              </a:ext>
            </a:extLst>
          </p:cNvPr>
          <p:cNvSpPr/>
          <p:nvPr/>
        </p:nvSpPr>
        <p:spPr>
          <a:xfrm>
            <a:off x="5090555" y="3101741"/>
            <a:ext cx="3388426" cy="319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3D4D1-C132-412E-9131-BB41C7F4532B}"/>
              </a:ext>
            </a:extLst>
          </p:cNvPr>
          <p:cNvSpPr txBox="1"/>
          <p:nvPr/>
        </p:nvSpPr>
        <p:spPr>
          <a:xfrm>
            <a:off x="3409537" y="1988483"/>
            <a:ext cx="29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아래 정보를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1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D1CC2-1EB8-49D0-B537-F985BB96C92F}"/>
              </a:ext>
            </a:extLst>
          </p:cNvPr>
          <p:cNvSpPr txBox="1"/>
          <p:nvPr/>
        </p:nvSpPr>
        <p:spPr>
          <a:xfrm>
            <a:off x="4552147" y="2078181"/>
            <a:ext cx="30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</a:t>
            </a:r>
            <a:r>
              <a:rPr lang="ko-KR" altLang="en-US" dirty="0"/>
              <a:t>님 예약완료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5C758D-212B-45C0-A31D-4C63C77A2D7F}"/>
              </a:ext>
            </a:extLst>
          </p:cNvPr>
          <p:cNvCxnSpPr>
            <a:cxnSpLocks/>
          </p:cNvCxnSpPr>
          <p:nvPr/>
        </p:nvCxnSpPr>
        <p:spPr>
          <a:xfrm>
            <a:off x="1540311" y="3666503"/>
            <a:ext cx="97526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E6856C-B93B-4F38-BC78-E9455C58D857}"/>
              </a:ext>
            </a:extLst>
          </p:cNvPr>
          <p:cNvSpPr txBox="1"/>
          <p:nvPr/>
        </p:nvSpPr>
        <p:spPr>
          <a:xfrm>
            <a:off x="1540311" y="2758479"/>
            <a:ext cx="308449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대여 신청 예약 취소하기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메인 페이지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85876-A41F-4E24-879E-2182E8E7B0F1}"/>
              </a:ext>
            </a:extLst>
          </p:cNvPr>
          <p:cNvSpPr txBox="1"/>
          <p:nvPr/>
        </p:nvSpPr>
        <p:spPr>
          <a:xfrm>
            <a:off x="1540311" y="386674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02A02F-5AC0-4EB1-AC73-0D803FBEF17F}"/>
              </a:ext>
            </a:extLst>
          </p:cNvPr>
          <p:cNvSpPr/>
          <p:nvPr/>
        </p:nvSpPr>
        <p:spPr>
          <a:xfrm>
            <a:off x="4099025" y="3866749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2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6B3EE-8E42-4FD6-B83A-2E6AFF274CB4}"/>
              </a:ext>
            </a:extLst>
          </p:cNvPr>
          <p:cNvSpPr txBox="1"/>
          <p:nvPr/>
        </p:nvSpPr>
        <p:spPr>
          <a:xfrm>
            <a:off x="4998584" y="152004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대여 신청 예약 취소하기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7B43-2659-4C6C-82CA-8EEE5A197AA7}"/>
              </a:ext>
            </a:extLst>
          </p:cNvPr>
          <p:cNvSpPr txBox="1"/>
          <p:nvPr/>
        </p:nvSpPr>
        <p:spPr>
          <a:xfrm>
            <a:off x="3890268" y="2438285"/>
            <a:ext cx="441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취소 완료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Enter </a:t>
            </a:r>
            <a:r>
              <a:rPr lang="ko-KR" altLang="en-US" dirty="0"/>
              <a:t>입력 시 메인 페이지로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01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5934D8-8983-470F-BC36-600FCDF890D7}"/>
              </a:ext>
            </a:extLst>
          </p:cNvPr>
          <p:cNvSpPr/>
          <p:nvPr/>
        </p:nvSpPr>
        <p:spPr>
          <a:xfrm>
            <a:off x="4957273" y="1964767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8E7D2-088D-4B63-9D90-F098AF4C5AB4}"/>
              </a:ext>
            </a:extLst>
          </p:cNvPr>
          <p:cNvSpPr txBox="1"/>
          <p:nvPr/>
        </p:nvSpPr>
        <p:spPr>
          <a:xfrm>
            <a:off x="5385709" y="20953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저자별</a:t>
            </a:r>
            <a:r>
              <a:rPr lang="ko-KR" altLang="en-US" dirty="0"/>
              <a:t>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A00BB-8ED4-4EF3-B94A-6D39ADABB0A6}"/>
              </a:ext>
            </a:extLst>
          </p:cNvPr>
          <p:cNvSpPr txBox="1"/>
          <p:nvPr/>
        </p:nvSpPr>
        <p:spPr>
          <a:xfrm>
            <a:off x="4013861" y="2938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저자명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C4666D9-BF4F-4F32-8562-CA353F869622}"/>
              </a:ext>
            </a:extLst>
          </p:cNvPr>
          <p:cNvSpPr/>
          <p:nvPr/>
        </p:nvSpPr>
        <p:spPr>
          <a:xfrm>
            <a:off x="5105827" y="2938544"/>
            <a:ext cx="288626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0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77A5DB-5556-4144-93DA-5E89844A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73962"/>
              </p:ext>
            </p:extLst>
          </p:nvPr>
        </p:nvGraphicFramePr>
        <p:xfrm>
          <a:off x="2032000" y="22397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미반납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046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35F3E-48B4-4505-8692-AC8384B0772B}"/>
              </a:ext>
            </a:extLst>
          </p:cNvPr>
          <p:cNvSpPr txBox="1"/>
          <p:nvPr/>
        </p:nvSpPr>
        <p:spPr>
          <a:xfrm>
            <a:off x="4614678" y="1169120"/>
            <a:ext cx="296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</a:t>
            </a:r>
            <a:r>
              <a:rPr lang="ko-KR" altLang="en-US" dirty="0"/>
              <a:t>의 목록입니다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786CC-27D6-4A38-9354-C0CB5BAE4A7D}"/>
              </a:ext>
            </a:extLst>
          </p:cNvPr>
          <p:cNvSpPr txBox="1"/>
          <p:nvPr/>
        </p:nvSpPr>
        <p:spPr>
          <a:xfrm>
            <a:off x="2032000" y="3978235"/>
            <a:ext cx="213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대여신청하기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뒤로가기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FD710E-7D13-4326-B34E-65E46E30EDCE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7A7DD3-F6D5-444B-A959-B9B55F76CB6B}"/>
              </a:ext>
            </a:extLst>
          </p:cNvPr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8CD2E2-33B4-4269-995C-4CE43A5DD37A}"/>
              </a:ext>
            </a:extLst>
          </p:cNvPr>
          <p:cNvSpPr/>
          <p:nvPr/>
        </p:nvSpPr>
        <p:spPr>
          <a:xfrm>
            <a:off x="4590714" y="5279455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3DBDEE-16B2-4328-A476-49F9759211A6}"/>
              </a:ext>
            </a:extLst>
          </p:cNvPr>
          <p:cNvSpPr/>
          <p:nvPr/>
        </p:nvSpPr>
        <p:spPr>
          <a:xfrm>
            <a:off x="4957273" y="1964767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4F8B4-1CC7-4EEA-982B-AAEBFB224DA0}"/>
              </a:ext>
            </a:extLst>
          </p:cNvPr>
          <p:cNvSpPr txBox="1"/>
          <p:nvPr/>
        </p:nvSpPr>
        <p:spPr>
          <a:xfrm>
            <a:off x="5385709" y="20953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제목별</a:t>
            </a:r>
            <a:r>
              <a:rPr lang="ko-KR" altLang="en-US" dirty="0"/>
              <a:t>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B4E11-2FAA-4B06-B300-1D2AB1339C81}"/>
              </a:ext>
            </a:extLst>
          </p:cNvPr>
          <p:cNvSpPr txBox="1"/>
          <p:nvPr/>
        </p:nvSpPr>
        <p:spPr>
          <a:xfrm>
            <a:off x="4013861" y="293854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D5F702-18F7-422E-B001-72955B760733}"/>
              </a:ext>
            </a:extLst>
          </p:cNvPr>
          <p:cNvSpPr/>
          <p:nvPr/>
        </p:nvSpPr>
        <p:spPr>
          <a:xfrm>
            <a:off x="5105827" y="2938544"/>
            <a:ext cx="288626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2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0B6A516-13E8-45A1-9E48-1C420EA0C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96772"/>
              </p:ext>
            </p:extLst>
          </p:nvPr>
        </p:nvGraphicFramePr>
        <p:xfrm>
          <a:off x="2032000" y="22397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미반납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046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AFE30E-749F-49CC-8B10-1EC69F693596}"/>
              </a:ext>
            </a:extLst>
          </p:cNvPr>
          <p:cNvSpPr txBox="1"/>
          <p:nvPr/>
        </p:nvSpPr>
        <p:spPr>
          <a:xfrm>
            <a:off x="4614678" y="1169120"/>
            <a:ext cx="379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</a:t>
            </a:r>
            <a:r>
              <a:rPr lang="ko-KR" altLang="en-US" dirty="0"/>
              <a:t>과 관련된 책 목록입니다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642EE-3387-4EA4-8258-6EDFB8B6A136}"/>
              </a:ext>
            </a:extLst>
          </p:cNvPr>
          <p:cNvSpPr txBox="1"/>
          <p:nvPr/>
        </p:nvSpPr>
        <p:spPr>
          <a:xfrm>
            <a:off x="2032000" y="3978235"/>
            <a:ext cx="213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대여신청하기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뒤로가기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A27061-C2DC-4800-AB78-D81A3FC53CCB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FE3450-900F-4DF3-A473-D4D57378CE5C}"/>
              </a:ext>
            </a:extLst>
          </p:cNvPr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155CF6-EBB9-4ADF-BE6C-BE6462CD7AD2}"/>
              </a:ext>
            </a:extLst>
          </p:cNvPr>
          <p:cNvSpPr/>
          <p:nvPr/>
        </p:nvSpPr>
        <p:spPr>
          <a:xfrm>
            <a:off x="4590714" y="5279455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7154D4-3676-4D3F-89C9-382005E98BF1}"/>
              </a:ext>
            </a:extLst>
          </p:cNvPr>
          <p:cNvSpPr/>
          <p:nvPr/>
        </p:nvSpPr>
        <p:spPr>
          <a:xfrm>
            <a:off x="5082077" y="1964767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BBC45-3EA6-4762-B151-900A395DB450}"/>
              </a:ext>
            </a:extLst>
          </p:cNvPr>
          <p:cNvSpPr txBox="1"/>
          <p:nvPr/>
        </p:nvSpPr>
        <p:spPr>
          <a:xfrm>
            <a:off x="5385709" y="20953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출판사별 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E261C-5D53-4F2C-BFCB-86596028F481}"/>
              </a:ext>
            </a:extLst>
          </p:cNvPr>
          <p:cNvSpPr txBox="1"/>
          <p:nvPr/>
        </p:nvSpPr>
        <p:spPr>
          <a:xfrm>
            <a:off x="3788230" y="293854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출판사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CB8A676-D979-4C35-886E-5A4EB8D0EAC3}"/>
              </a:ext>
            </a:extLst>
          </p:cNvPr>
          <p:cNvSpPr/>
          <p:nvPr/>
        </p:nvSpPr>
        <p:spPr>
          <a:xfrm>
            <a:off x="5105827" y="2938544"/>
            <a:ext cx="288626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1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B6BB479-62A1-4085-9F0F-8AC93C70D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81510"/>
              </p:ext>
            </p:extLst>
          </p:nvPr>
        </p:nvGraphicFramePr>
        <p:xfrm>
          <a:off x="2032000" y="22397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미반납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046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907A7A-72C8-43BF-AB33-400F50FA8279}"/>
              </a:ext>
            </a:extLst>
          </p:cNvPr>
          <p:cNvSpPr txBox="1"/>
          <p:nvPr/>
        </p:nvSpPr>
        <p:spPr>
          <a:xfrm>
            <a:off x="4614678" y="1169120"/>
            <a:ext cx="296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</a:t>
            </a:r>
            <a:r>
              <a:rPr lang="ko-KR" altLang="en-US" dirty="0"/>
              <a:t> 출판사 목록입니다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B58A5-DF08-4043-B174-AB4C0DAF5734}"/>
              </a:ext>
            </a:extLst>
          </p:cNvPr>
          <p:cNvSpPr txBox="1"/>
          <p:nvPr/>
        </p:nvSpPr>
        <p:spPr>
          <a:xfrm>
            <a:off x="2032000" y="3978235"/>
            <a:ext cx="213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대여신청하기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뒤로가기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C32446-D196-4A67-A68B-3F341C17CEF4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3CBB6C-8145-4415-9CF3-CFA6E005E8E8}"/>
              </a:ext>
            </a:extLst>
          </p:cNvPr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546993-7DCF-48FA-8BD1-37A1F0FB03A2}"/>
              </a:ext>
            </a:extLst>
          </p:cNvPr>
          <p:cNvSpPr/>
          <p:nvPr/>
        </p:nvSpPr>
        <p:spPr>
          <a:xfrm>
            <a:off x="4590714" y="5279455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5D3D26-3EA7-4A1A-A8C3-382B7F41A9FD}"/>
              </a:ext>
            </a:extLst>
          </p:cNvPr>
          <p:cNvSpPr/>
          <p:nvPr/>
        </p:nvSpPr>
        <p:spPr>
          <a:xfrm>
            <a:off x="4957272" y="1024254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D8EC-6B44-4224-8FF2-644D05A82DA9}"/>
              </a:ext>
            </a:extLst>
          </p:cNvPr>
          <p:cNvSpPr txBox="1"/>
          <p:nvPr/>
        </p:nvSpPr>
        <p:spPr>
          <a:xfrm>
            <a:off x="5240976" y="1140031"/>
            <a:ext cx="17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대여신청 하기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C88202C-A2D2-49A5-828A-60585E149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64560"/>
              </p:ext>
            </p:extLst>
          </p:nvPr>
        </p:nvGraphicFramePr>
        <p:xfrm>
          <a:off x="2031999" y="1895323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9177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529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4B95E1-F9AE-4872-9828-CFC8DA0A636A}"/>
              </a:ext>
            </a:extLst>
          </p:cNvPr>
          <p:cNvSpPr txBox="1"/>
          <p:nvPr/>
        </p:nvSpPr>
        <p:spPr>
          <a:xfrm>
            <a:off x="1865745" y="3017883"/>
            <a:ext cx="9724572" cy="83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회원번호 </a:t>
            </a:r>
            <a:r>
              <a:rPr lang="en-US" altLang="ko-KR" dirty="0"/>
              <a:t>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이름 </a:t>
            </a:r>
            <a:r>
              <a:rPr lang="en-US" altLang="ko-KR" dirty="0"/>
              <a:t>: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D55FCB-195A-4F34-8483-7EFD35C51044}"/>
              </a:ext>
            </a:extLst>
          </p:cNvPr>
          <p:cNvSpPr/>
          <p:nvPr/>
        </p:nvSpPr>
        <p:spPr>
          <a:xfrm>
            <a:off x="3546763" y="3078749"/>
            <a:ext cx="3388426" cy="319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C653CB-D629-4313-9CCF-0452E52F81BE}"/>
              </a:ext>
            </a:extLst>
          </p:cNvPr>
          <p:cNvSpPr/>
          <p:nvPr/>
        </p:nvSpPr>
        <p:spPr>
          <a:xfrm>
            <a:off x="3546763" y="3517373"/>
            <a:ext cx="3388426" cy="319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7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DF43CA-BC53-426D-AA8F-629D6C529CE1}"/>
              </a:ext>
            </a:extLst>
          </p:cNvPr>
          <p:cNvSpPr txBox="1"/>
          <p:nvPr/>
        </p:nvSpPr>
        <p:spPr>
          <a:xfrm>
            <a:off x="1531917" y="1729905"/>
            <a:ext cx="9440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000</a:t>
            </a:r>
            <a:r>
              <a:rPr lang="ko-KR" altLang="en-US" dirty="0"/>
              <a:t>님 </a:t>
            </a:r>
            <a:r>
              <a:rPr lang="en-US" altLang="ko-KR" dirty="0"/>
              <a:t>0000 </a:t>
            </a:r>
            <a:r>
              <a:rPr lang="ko-KR" altLang="en-US" dirty="0"/>
              <a:t>대여 신청 완료 되었습니다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&lt;6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일까지 대여 가능합니다</a:t>
            </a:r>
            <a:r>
              <a:rPr lang="en-US" altLang="ko-KR" dirty="0"/>
              <a:t>. </a:t>
            </a:r>
            <a:r>
              <a:rPr lang="ko-KR" altLang="en-US" dirty="0"/>
              <a:t>대여 기간이 지날 시 연체 요금이 발생할 수 있습니다</a:t>
            </a:r>
            <a:r>
              <a:rPr lang="en-US" altLang="ko-KR" dirty="0"/>
              <a:t>.&gt;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6682565-3271-48F0-9287-1CF5C13BC213}"/>
              </a:ext>
            </a:extLst>
          </p:cNvPr>
          <p:cNvCxnSpPr>
            <a:cxnSpLocks/>
          </p:cNvCxnSpPr>
          <p:nvPr/>
        </p:nvCxnSpPr>
        <p:spPr>
          <a:xfrm>
            <a:off x="1219678" y="3761505"/>
            <a:ext cx="97526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54BF90-98FD-4A65-AA14-EAD56C8DDEC8}"/>
              </a:ext>
            </a:extLst>
          </p:cNvPr>
          <p:cNvSpPr txBox="1"/>
          <p:nvPr/>
        </p:nvSpPr>
        <p:spPr>
          <a:xfrm>
            <a:off x="1219678" y="2853481"/>
            <a:ext cx="254108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대여 신청 취소하기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메인 페이지 이동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768BB-B7FF-4A59-B509-A0B78F905306}"/>
              </a:ext>
            </a:extLst>
          </p:cNvPr>
          <p:cNvSpPr txBox="1"/>
          <p:nvPr/>
        </p:nvSpPr>
        <p:spPr>
          <a:xfrm>
            <a:off x="1219678" y="3961751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34E4B6-43B5-493E-9AA2-D9362C45EF76}"/>
              </a:ext>
            </a:extLst>
          </p:cNvPr>
          <p:cNvSpPr/>
          <p:nvPr/>
        </p:nvSpPr>
        <p:spPr>
          <a:xfrm>
            <a:off x="3778392" y="3961751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2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226</Words>
  <Application>Microsoft Office PowerPoint</Application>
  <PresentationFormat>와이드스크린</PresentationFormat>
  <Paragraphs>109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6</cp:revision>
  <dcterms:created xsi:type="dcterms:W3CDTF">2020-06-07T01:21:03Z</dcterms:created>
  <dcterms:modified xsi:type="dcterms:W3CDTF">2020-06-07T05:17:06Z</dcterms:modified>
</cp:coreProperties>
</file>