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yun Lee" initials="DL" lastIdx="1" clrIdx="0">
    <p:extLst>
      <p:ext uri="{19B8F6BF-5375-455C-9EA6-DF929625EA0E}">
        <p15:presenceInfo xmlns:p15="http://schemas.microsoft.com/office/powerpoint/2012/main" userId="Doyu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F0152-EEBC-4371-ACD6-A2203C2D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DD799-3608-4A59-8F9B-113A71C57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56805-A8A4-4644-B46D-64B8F3D5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AE9F9-B051-4A7F-A74B-7DE798A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9B09-8F30-44CC-A9BD-80DF9B3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9CE8-E61B-442C-BD84-31EFE308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2ED36-F03D-4992-8EC3-378C2288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9FA4-0FF4-4D15-B079-FF66E9B1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CD922-91C3-4ECE-84B9-0645D061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2AE1A-3E8C-4907-A5B1-D9F9742D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DE2C7-4571-46BE-AA9D-75003857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70600-303A-40A3-AF45-BC6B1298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C169B-D021-4A01-8B8E-FF439B58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F5220-2AD3-46B6-A647-70B719F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3206B-FB11-4B43-8EA3-369A7062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FB96-054A-40BF-9705-F7452F2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391D6-F42F-49FF-AA12-02EBCA35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4AB2E-EE3D-42A8-BE29-2773CC45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9E91-38FF-4A47-AB95-245034BA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1EB44-659C-4D3A-ACBC-3912E140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FDCFE-7B1F-4380-A56F-C2248BC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3FCA2-D394-4E4E-B085-186AEC5C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D470D-5DD1-4855-AAC9-00F2FD3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5418F-9784-4147-8B1F-7D1E9433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10FB2-07C7-42D8-89FB-8198DDF0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BA02-D02A-4168-9000-D87C2C1E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0DDF0-BF2A-41E0-831B-1728F50E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A8903-99E4-450B-BC1C-0E9F2110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0CAE9-16B0-43D9-97CF-696C2EE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1882D-32D9-4190-AD46-75822ED3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4B229-ABE9-402A-A777-6DAC9DF9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24F0-A590-4603-8068-F6BA4AA8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02E12-A64D-439C-B1F4-21020BAB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2DFAF-F5D3-408C-8CA7-01925EDD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C1A1E-309D-47D5-A258-7C83EAE10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220715-7C48-4DBF-8BBE-A09154E9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88A87-E402-4684-A912-3FC2617C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A1590-044C-40F5-9BD3-5FE9DFE0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02E00-E19A-4B56-A859-406D9D17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B05F7-7905-466F-B1DB-97A3334F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313DA-8B81-4166-96A1-E0ADC388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DA00E-FBE9-46D6-8F81-6B9315AB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68F51-FDDB-4FD1-814F-FD034CF6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8C7B6-F2A5-4703-8714-18D313EF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26337-F2A2-4953-BEA4-06D096E1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03DD7-7DBA-4536-8045-29DF9763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3E3AA-D398-44AC-A067-14DCF116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80F50-785C-4C70-AA4F-E4006E69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5B125-B490-467A-8FCC-DEFB21D8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CB30B-7375-4A82-B531-4C3704BB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343B-828F-4664-A91A-B6C2BE36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48E6A-BE2A-4D9A-B8E4-0200B1C6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B3C3-5BEF-4E42-B16A-B785D8AB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05E08-24FE-4A2B-A96E-5901690FB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85E90-E987-4E89-8795-8103D17C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196AA-9AA4-4DE8-8531-127F40E3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7250A-8048-48B5-8529-1A0CC2E2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CF245-5058-4179-A9E3-460AEFB6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18E79F-C794-4DCF-A8C6-18582BCF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48549-AD8B-4FF2-9054-070B4742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C6355-3CE2-4CD8-97CA-E380C8E34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4189-0987-4EFC-94AC-C2858F54EC7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E68A2-ABDD-4CAA-847A-0DCDA61D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D564-16AA-443D-9092-77B7743A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AA2F-E2DF-40CA-8A0B-23A8A6CD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774577" y="1030942"/>
            <a:ext cx="619012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49D871-9223-424C-95C5-FE34D10903E9}"/>
              </a:ext>
            </a:extLst>
          </p:cNvPr>
          <p:cNvSpPr/>
          <p:nvPr/>
        </p:nvSpPr>
        <p:spPr>
          <a:xfrm>
            <a:off x="6289110" y="515470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8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DAD1B-79F9-4341-A5FF-AB9C369D5B97}"/>
              </a:ext>
            </a:extLst>
          </p:cNvPr>
          <p:cNvSpPr txBox="1"/>
          <p:nvPr/>
        </p:nvSpPr>
        <p:spPr>
          <a:xfrm>
            <a:off x="2644589" y="215203"/>
            <a:ext cx="6553200" cy="615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신청 내역 조회 페이지입니다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신청자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신청일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책 제목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1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이도윤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길벗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2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최재성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3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장소진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4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5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신수진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6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신승환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7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8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9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장소진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10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신수진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다음페이지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이전페이지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 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</p:spTree>
    <p:extLst>
      <p:ext uri="{BB962C8B-B14F-4D97-AF65-F5344CB8AC3E}">
        <p14:creationId xmlns:p14="http://schemas.microsoft.com/office/powerpoint/2010/main" val="172538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E5CC7-6A9B-45BC-96BE-EE0295781698}"/>
              </a:ext>
            </a:extLst>
          </p:cNvPr>
          <p:cNvSpPr txBox="1"/>
          <p:nvPr/>
        </p:nvSpPr>
        <p:spPr>
          <a:xfrm>
            <a:off x="2859741" y="614547"/>
            <a:ext cx="6149788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구입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도서명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계속 등록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종료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B23566-A359-46EC-8E8B-78E4374FF57C}"/>
              </a:ext>
            </a:extLst>
          </p:cNvPr>
          <p:cNvSpPr/>
          <p:nvPr/>
        </p:nvSpPr>
        <p:spPr>
          <a:xfrm>
            <a:off x="3725204" y="217902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6D2B4-10D7-4CAD-8E16-4637E68E9397}"/>
              </a:ext>
            </a:extLst>
          </p:cNvPr>
          <p:cNvSpPr/>
          <p:nvPr/>
        </p:nvSpPr>
        <p:spPr>
          <a:xfrm>
            <a:off x="3725203" y="2543734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D02697-2416-4AAD-B708-3F609D8625F0}"/>
              </a:ext>
            </a:extLst>
          </p:cNvPr>
          <p:cNvSpPr/>
          <p:nvPr/>
        </p:nvSpPr>
        <p:spPr>
          <a:xfrm>
            <a:off x="3725202" y="2900679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21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D93A9-D7D2-48BF-95D2-D3858D223705}"/>
              </a:ext>
            </a:extLst>
          </p:cNvPr>
          <p:cNvSpPr txBox="1"/>
          <p:nvPr/>
        </p:nvSpPr>
        <p:spPr>
          <a:xfrm>
            <a:off x="2832848" y="928311"/>
            <a:ext cx="6149788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주문이 완료되었습니다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책 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길벗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신청자인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이도윤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님에게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안내메시지가 발송되었습니다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희망도서내역에서 삭제되었습니다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도서명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바코드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394E0F-315C-4FE7-814C-5258E9D3B8FD}"/>
              </a:ext>
            </a:extLst>
          </p:cNvPr>
          <p:cNvSpPr/>
          <p:nvPr/>
        </p:nvSpPr>
        <p:spPr>
          <a:xfrm>
            <a:off x="3850710" y="178397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FF4B18-83F9-421C-AA15-CF132143F257}"/>
              </a:ext>
            </a:extLst>
          </p:cNvPr>
          <p:cNvSpPr/>
          <p:nvPr/>
        </p:nvSpPr>
        <p:spPr>
          <a:xfrm>
            <a:off x="3850709" y="214869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C48C1A-1C0F-4426-BE10-4561F1E669D8}"/>
              </a:ext>
            </a:extLst>
          </p:cNvPr>
          <p:cNvSpPr/>
          <p:nvPr/>
        </p:nvSpPr>
        <p:spPr>
          <a:xfrm>
            <a:off x="3850708" y="2505636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2D6A32-E5FB-4E13-9DC2-73DD3E6CA46C}"/>
              </a:ext>
            </a:extLst>
          </p:cNvPr>
          <p:cNvSpPr/>
          <p:nvPr/>
        </p:nvSpPr>
        <p:spPr>
          <a:xfrm>
            <a:off x="3850707" y="288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1B5FD0-A003-43E6-A498-CA546A3F7B14}"/>
              </a:ext>
            </a:extLst>
          </p:cNvPr>
          <p:cNvSpPr/>
          <p:nvPr/>
        </p:nvSpPr>
        <p:spPr>
          <a:xfrm>
            <a:off x="3850707" y="32385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3A548D-5D33-4CCC-A07A-2EF25B3F2F67}"/>
              </a:ext>
            </a:extLst>
          </p:cNvPr>
          <p:cNvSpPr/>
          <p:nvPr/>
        </p:nvSpPr>
        <p:spPr>
          <a:xfrm>
            <a:off x="3850706" y="359544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D07D1B-8498-4161-8E0F-EEE98F61BBC4}"/>
              </a:ext>
            </a:extLst>
          </p:cNvPr>
          <p:cNvSpPr/>
          <p:nvPr/>
        </p:nvSpPr>
        <p:spPr>
          <a:xfrm>
            <a:off x="3850705" y="395239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21E575-E129-4A89-9419-F07C7243B5AA}"/>
              </a:ext>
            </a:extLst>
          </p:cNvPr>
          <p:cNvSpPr/>
          <p:nvPr/>
        </p:nvSpPr>
        <p:spPr>
          <a:xfrm>
            <a:off x="6459440" y="614979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76ACE-0340-4E23-8992-6E8B908F0C5D}"/>
              </a:ext>
            </a:extLst>
          </p:cNvPr>
          <p:cNvSpPr txBox="1"/>
          <p:nvPr/>
        </p:nvSpPr>
        <p:spPr>
          <a:xfrm>
            <a:off x="1994647" y="802805"/>
            <a:ext cx="8202705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추가되었습니다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3E090423-5374-4372-A2F0-D548B9D1C26F}"/>
              </a:ext>
            </a:extLst>
          </p:cNvPr>
          <p:cNvSpPr/>
          <p:nvPr/>
        </p:nvSpPr>
        <p:spPr>
          <a:xfrm>
            <a:off x="10318374" y="2921751"/>
            <a:ext cx="2662519" cy="888992"/>
          </a:xfrm>
          <a:prstGeom prst="borderCallout1">
            <a:avLst>
              <a:gd name="adj1" fmla="val 50568"/>
              <a:gd name="adj2" fmla="val -222"/>
              <a:gd name="adj3" fmla="val 79924"/>
              <a:gd name="adj4" fmla="val -50693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입력한 대분류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소분류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수량에 따라 도서관리 코드가 자동 부여됨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D35D1-1E60-45E2-AD94-E2267152ACF2}"/>
              </a:ext>
            </a:extLst>
          </p:cNvPr>
          <p:cNvSpPr txBox="1"/>
          <p:nvPr/>
        </p:nvSpPr>
        <p:spPr>
          <a:xfrm>
            <a:off x="1837765" y="267333"/>
            <a:ext cx="8193741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	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DA71DEB-8A44-47AB-8DA1-5F5AA41409B8}"/>
              </a:ext>
            </a:extLst>
          </p:cNvPr>
          <p:cNvSpPr/>
          <p:nvPr/>
        </p:nvSpPr>
        <p:spPr>
          <a:xfrm>
            <a:off x="5155441" y="5862920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222AB1-47A2-4A25-9113-050C24ABF215}"/>
              </a:ext>
            </a:extLst>
          </p:cNvPr>
          <p:cNvSpPr/>
          <p:nvPr/>
        </p:nvSpPr>
        <p:spPr>
          <a:xfrm>
            <a:off x="6020168" y="182880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5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36309-E689-4551-A46A-F9A7EFEC14FA}"/>
              </a:ext>
            </a:extLst>
          </p:cNvPr>
          <p:cNvSpPr txBox="1"/>
          <p:nvPr/>
        </p:nvSpPr>
        <p:spPr>
          <a:xfrm>
            <a:off x="1974476" y="1757083"/>
            <a:ext cx="8243047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6A3590-CCD1-44C2-A4C3-F7425AF9CF8D}"/>
              </a:ext>
            </a:extLst>
          </p:cNvPr>
          <p:cNvSpPr/>
          <p:nvPr/>
        </p:nvSpPr>
        <p:spPr>
          <a:xfrm>
            <a:off x="5478170" y="4419603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2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FCB78-704B-4C04-81D2-5DA4F947E9B4}"/>
              </a:ext>
            </a:extLst>
          </p:cNvPr>
          <p:cNvSpPr txBox="1"/>
          <p:nvPr/>
        </p:nvSpPr>
        <p:spPr>
          <a:xfrm>
            <a:off x="1974476" y="1066800"/>
            <a:ext cx="824304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취소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수정이 완료되었습니다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메인메뉴로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B5C25D-8AC7-47EB-A295-51A7E4F42633}"/>
              </a:ext>
            </a:extLst>
          </p:cNvPr>
          <p:cNvSpPr/>
          <p:nvPr/>
        </p:nvSpPr>
        <p:spPr>
          <a:xfrm>
            <a:off x="3532829" y="15240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25E145-5227-4CF8-A47E-7F6616856596}"/>
              </a:ext>
            </a:extLst>
          </p:cNvPr>
          <p:cNvSpPr/>
          <p:nvPr/>
        </p:nvSpPr>
        <p:spPr>
          <a:xfrm>
            <a:off x="3532829" y="189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0BCC9E-0790-46E6-8EA5-9FBD8B1F74F0}"/>
              </a:ext>
            </a:extLst>
          </p:cNvPr>
          <p:cNvSpPr/>
          <p:nvPr/>
        </p:nvSpPr>
        <p:spPr>
          <a:xfrm>
            <a:off x="3532826" y="225911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13902E-152D-4D7A-AB36-A4379DE79169}"/>
              </a:ext>
            </a:extLst>
          </p:cNvPr>
          <p:cNvSpPr/>
          <p:nvPr/>
        </p:nvSpPr>
        <p:spPr>
          <a:xfrm>
            <a:off x="5496100" y="409687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3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DC9E2-66D2-4A20-BB40-9E16FEA427C6}"/>
              </a:ext>
            </a:extLst>
          </p:cNvPr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삭제를 종료하시려면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086448-C043-458F-ADFE-91628C7DB4AB}"/>
              </a:ext>
            </a:extLst>
          </p:cNvPr>
          <p:cNvSpPr/>
          <p:nvPr/>
        </p:nvSpPr>
        <p:spPr>
          <a:xfrm>
            <a:off x="7046994" y="578223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4AC2C7-EFC1-4779-B4E1-C306B283158F}"/>
              </a:ext>
            </a:extLst>
          </p:cNvPr>
          <p:cNvSpPr/>
          <p:nvPr/>
        </p:nvSpPr>
        <p:spPr>
          <a:xfrm>
            <a:off x="7140756" y="1748119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0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6A905-AAA7-4532-9481-19AC215F0379}"/>
              </a:ext>
            </a:extLst>
          </p:cNvPr>
          <p:cNvSpPr txBox="1"/>
          <p:nvPr/>
        </p:nvSpPr>
        <p:spPr>
          <a:xfrm>
            <a:off x="2832848" y="892452"/>
            <a:ext cx="6149788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삭제되었습니다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8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4FBDC-86CA-4AA4-BEA0-2945C4C2427E}"/>
              </a:ext>
            </a:extLst>
          </p:cNvPr>
          <p:cNvSpPr txBox="1"/>
          <p:nvPr/>
        </p:nvSpPr>
        <p:spPr>
          <a:xfrm>
            <a:off x="2774577" y="1030942"/>
            <a:ext cx="619012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관리 페이지입니다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내역 조회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주문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 이동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17C444-D893-44FA-B515-BD0B9C9B009D}"/>
              </a:ext>
            </a:extLst>
          </p:cNvPr>
          <p:cNvSpPr/>
          <p:nvPr/>
        </p:nvSpPr>
        <p:spPr>
          <a:xfrm>
            <a:off x="6324968" y="4769225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6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563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8</cp:revision>
  <dcterms:created xsi:type="dcterms:W3CDTF">2020-06-07T05:35:44Z</dcterms:created>
  <dcterms:modified xsi:type="dcterms:W3CDTF">2020-06-07T11:22:42Z</dcterms:modified>
</cp:coreProperties>
</file>