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65" r:id="rId6"/>
    <p:sldId id="260" r:id="rId7"/>
    <p:sldId id="269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재성" initials="최" lastIdx="2" clrIdx="0">
    <p:extLst>
      <p:ext uri="{19B8F6BF-5375-455C-9EA6-DF929625EA0E}">
        <p15:presenceInfo xmlns:p15="http://schemas.microsoft.com/office/powerpoint/2012/main" userId="dd30ccd77772b8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F46E-9B24-41D2-B041-DE83D5301890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FA15-EEC0-4E16-B4A2-B38E0165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45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F46E-9B24-41D2-B041-DE83D5301890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FA15-EEC0-4E16-B4A2-B38E0165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F46E-9B24-41D2-B041-DE83D5301890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FA15-EEC0-4E16-B4A2-B38E0165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29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F46E-9B24-41D2-B041-DE83D5301890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FA15-EEC0-4E16-B4A2-B38E0165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19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F46E-9B24-41D2-B041-DE83D5301890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FA15-EEC0-4E16-B4A2-B38E0165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2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F46E-9B24-41D2-B041-DE83D5301890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FA15-EEC0-4E16-B4A2-B38E0165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F46E-9B24-41D2-B041-DE83D5301890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FA15-EEC0-4E16-B4A2-B38E0165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37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F46E-9B24-41D2-B041-DE83D5301890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FA15-EEC0-4E16-B4A2-B38E0165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05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F46E-9B24-41D2-B041-DE83D5301890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FA15-EEC0-4E16-B4A2-B38E0165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76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F46E-9B24-41D2-B041-DE83D5301890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FA15-EEC0-4E16-B4A2-B38E0165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50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F46E-9B24-41D2-B041-DE83D5301890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FA15-EEC0-4E16-B4A2-B38E0165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62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0F46E-9B24-41D2-B041-DE83D5301890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FFA15-EEC0-4E16-B4A2-B38E0165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84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09882" y="739588"/>
            <a:ext cx="2505635" cy="524435"/>
          </a:xfrm>
          <a:solidFill>
            <a:schemeClr val="bg2"/>
          </a:solidFill>
        </p:spPr>
        <p:txBody>
          <a:bodyPr/>
          <a:lstStyle/>
          <a:p>
            <a:r>
              <a:rPr lang="ko-KR" altLang="en-US" dirty="0" smtClean="0"/>
              <a:t>도서대여내역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1645" y="2487705"/>
            <a:ext cx="3393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현재 대여 내역 조회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지난 대여 내역 조회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연체 내역 조회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연체 </a:t>
            </a:r>
            <a:r>
              <a:rPr lang="ko-KR" altLang="en-US" dirty="0" err="1" smtClean="0"/>
              <a:t>패널치</a:t>
            </a:r>
            <a:r>
              <a:rPr lang="ko-KR" altLang="en-US" dirty="0" smtClean="0"/>
              <a:t> 규정 조회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이전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61645" y="5465713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번호 입력 </a:t>
            </a:r>
            <a:r>
              <a:rPr lang="en-US" altLang="ko-KR" dirty="0"/>
              <a:t> </a:t>
            </a:r>
            <a:r>
              <a:rPr lang="en-US" altLang="ko-KR" dirty="0" smtClean="0"/>
              <a:t>:               </a:t>
            </a: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689412" y="4833701"/>
            <a:ext cx="7046259" cy="8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257364" y="5384541"/>
            <a:ext cx="1588996" cy="531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10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64423" y="658906"/>
            <a:ext cx="3496236" cy="524435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ko-KR" altLang="en-US" dirty="0" smtClean="0"/>
              <a:t>현재 대여 내역 조회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100428"/>
              </p:ext>
            </p:extLst>
          </p:nvPr>
        </p:nvGraphicFramePr>
        <p:xfrm>
          <a:off x="927847" y="1707776"/>
          <a:ext cx="10542493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222">
                  <a:extLst>
                    <a:ext uri="{9D8B030D-6E8A-4147-A177-3AD203B41FA5}">
                      <a16:colId xmlns:a16="http://schemas.microsoft.com/office/drawing/2014/main" val="511193666"/>
                    </a:ext>
                  </a:extLst>
                </a:gridCol>
                <a:gridCol w="3626105">
                  <a:extLst>
                    <a:ext uri="{9D8B030D-6E8A-4147-A177-3AD203B41FA5}">
                      <a16:colId xmlns:a16="http://schemas.microsoft.com/office/drawing/2014/main" val="2710051330"/>
                    </a:ext>
                  </a:extLst>
                </a:gridCol>
                <a:gridCol w="1197856">
                  <a:extLst>
                    <a:ext uri="{9D8B030D-6E8A-4147-A177-3AD203B41FA5}">
                      <a16:colId xmlns:a16="http://schemas.microsoft.com/office/drawing/2014/main" val="367468901"/>
                    </a:ext>
                  </a:extLst>
                </a:gridCol>
                <a:gridCol w="1305948">
                  <a:extLst>
                    <a:ext uri="{9D8B030D-6E8A-4147-A177-3AD203B41FA5}">
                      <a16:colId xmlns:a16="http://schemas.microsoft.com/office/drawing/2014/main" val="3089261300"/>
                    </a:ext>
                  </a:extLst>
                </a:gridCol>
                <a:gridCol w="970812">
                  <a:extLst>
                    <a:ext uri="{9D8B030D-6E8A-4147-A177-3AD203B41FA5}">
                      <a16:colId xmlns:a16="http://schemas.microsoft.com/office/drawing/2014/main" val="2697467633"/>
                    </a:ext>
                  </a:extLst>
                </a:gridCol>
                <a:gridCol w="1287275">
                  <a:extLst>
                    <a:ext uri="{9D8B030D-6E8A-4147-A177-3AD203B41FA5}">
                      <a16:colId xmlns:a16="http://schemas.microsoft.com/office/drawing/2014/main" val="802703422"/>
                    </a:ext>
                  </a:extLst>
                </a:gridCol>
                <a:gridCol w="1287275">
                  <a:extLst>
                    <a:ext uri="{9D8B030D-6E8A-4147-A177-3AD203B41FA5}">
                      <a16:colId xmlns:a16="http://schemas.microsoft.com/office/drawing/2014/main" val="2710859054"/>
                    </a:ext>
                  </a:extLst>
                </a:gridCol>
              </a:tblGrid>
              <a:tr h="270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책 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출판사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대출일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반납일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연체 일수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연장</a:t>
                      </a:r>
                      <a:r>
                        <a:rPr lang="ko-KR" altLang="en-US" baseline="0" dirty="0" smtClean="0"/>
                        <a:t> 횟수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7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6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85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31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48594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105183" y="4267505"/>
            <a:ext cx="17668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이전 페이지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다음 페이지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연장 신청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이전 메뉴</a:t>
            </a:r>
            <a:r>
              <a:rPr lang="en-US" altLang="ko-KR" dirty="0" smtClean="0"/>
              <a:t> 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872013" y="4919931"/>
            <a:ext cx="2567822" cy="2033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연장할 </a:t>
            </a:r>
            <a:r>
              <a:rPr lang="ko-KR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도서번호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입력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7846" y="413850"/>
            <a:ext cx="290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연체일 경우 연장 불가</a:t>
            </a:r>
            <a:r>
              <a:rPr lang="en-US" altLang="ko-KR" dirty="0" smtClean="0"/>
              <a:t>…</a:t>
            </a:r>
          </a:p>
          <a:p>
            <a:r>
              <a:rPr lang="ko-KR" altLang="en-US" dirty="0" err="1" smtClean="0"/>
              <a:t>연장시</a:t>
            </a:r>
            <a:r>
              <a:rPr lang="ko-KR" altLang="en-US" dirty="0" smtClean="0"/>
              <a:t> 자동으로 </a:t>
            </a:r>
            <a:r>
              <a:rPr lang="en-US" altLang="ko-KR" dirty="0" smtClean="0"/>
              <a:t>+7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461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64423" y="658906"/>
            <a:ext cx="3496236" cy="524435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ko-KR" altLang="en-US" dirty="0" smtClean="0"/>
              <a:t>대여 연장하기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689412" y="4833701"/>
            <a:ext cx="7046259" cy="8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343806"/>
              </p:ext>
            </p:extLst>
          </p:nvPr>
        </p:nvGraphicFramePr>
        <p:xfrm>
          <a:off x="655622" y="1744916"/>
          <a:ext cx="11113837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511193666"/>
                    </a:ext>
                  </a:extLst>
                </a:gridCol>
                <a:gridCol w="3626105">
                  <a:extLst>
                    <a:ext uri="{9D8B030D-6E8A-4147-A177-3AD203B41FA5}">
                      <a16:colId xmlns:a16="http://schemas.microsoft.com/office/drawing/2014/main" val="2710051330"/>
                    </a:ext>
                  </a:extLst>
                </a:gridCol>
                <a:gridCol w="1197856">
                  <a:extLst>
                    <a:ext uri="{9D8B030D-6E8A-4147-A177-3AD203B41FA5}">
                      <a16:colId xmlns:a16="http://schemas.microsoft.com/office/drawing/2014/main" val="367468901"/>
                    </a:ext>
                  </a:extLst>
                </a:gridCol>
                <a:gridCol w="1305948">
                  <a:extLst>
                    <a:ext uri="{9D8B030D-6E8A-4147-A177-3AD203B41FA5}">
                      <a16:colId xmlns:a16="http://schemas.microsoft.com/office/drawing/2014/main" val="3089261300"/>
                    </a:ext>
                  </a:extLst>
                </a:gridCol>
                <a:gridCol w="1487805">
                  <a:extLst>
                    <a:ext uri="{9D8B030D-6E8A-4147-A177-3AD203B41FA5}">
                      <a16:colId xmlns:a16="http://schemas.microsoft.com/office/drawing/2014/main" val="2697467633"/>
                    </a:ext>
                  </a:extLst>
                </a:gridCol>
                <a:gridCol w="1487805">
                  <a:extLst>
                    <a:ext uri="{9D8B030D-6E8A-4147-A177-3AD203B41FA5}">
                      <a16:colId xmlns:a16="http://schemas.microsoft.com/office/drawing/2014/main" val="802703422"/>
                    </a:ext>
                  </a:extLst>
                </a:gridCol>
                <a:gridCol w="1287275">
                  <a:extLst>
                    <a:ext uri="{9D8B030D-6E8A-4147-A177-3AD203B41FA5}">
                      <a16:colId xmlns:a16="http://schemas.microsoft.com/office/drawing/2014/main" val="2710859054"/>
                    </a:ext>
                  </a:extLst>
                </a:gridCol>
              </a:tblGrid>
              <a:tr h="270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책 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출판사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대출일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현재 반납일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연장 반납일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연장</a:t>
                      </a:r>
                      <a:r>
                        <a:rPr lang="ko-KR" altLang="en-US" baseline="0" dirty="0" smtClean="0"/>
                        <a:t> 횟수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7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882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36575" y="3535526"/>
            <a:ext cx="535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위의 도서를 연장 </a:t>
            </a:r>
            <a:r>
              <a:rPr lang="ko-KR" altLang="en-US" dirty="0" err="1" smtClean="0"/>
              <a:t>하시겠습니끼</a:t>
            </a:r>
            <a:r>
              <a:rPr lang="en-US" altLang="ko-KR" dirty="0" smtClean="0"/>
              <a:t>?</a:t>
            </a:r>
            <a:r>
              <a:rPr lang="ko-KR" altLang="en-US" dirty="0" smtClean="0"/>
              <a:t>  </a:t>
            </a:r>
            <a:r>
              <a:rPr lang="en-US" altLang="ko-KR" dirty="0" smtClean="0"/>
              <a:t>(Y/N)</a:t>
            </a:r>
          </a:p>
        </p:txBody>
      </p:sp>
    </p:spTree>
    <p:extLst>
      <p:ext uri="{BB962C8B-B14F-4D97-AF65-F5344CB8AC3E}">
        <p14:creationId xmlns:p14="http://schemas.microsoft.com/office/powerpoint/2010/main" val="229677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64423" y="658906"/>
            <a:ext cx="3496236" cy="524435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ko-KR" altLang="en-US" dirty="0" smtClean="0"/>
              <a:t>지난 대여 내역 조회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50976" y="2659332"/>
            <a:ext cx="339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조회 시작일 </a:t>
            </a:r>
            <a:r>
              <a:rPr lang="en-US" altLang="ko-KR" dirty="0" smtClean="0"/>
              <a:t>: 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조회 종료일 </a:t>
            </a:r>
            <a:r>
              <a:rPr lang="en-US" altLang="ko-KR" dirty="0" smtClean="0"/>
              <a:t>: </a:t>
            </a: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689412" y="4833701"/>
            <a:ext cx="7046259" cy="8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701117" y="2659332"/>
            <a:ext cx="1588996" cy="265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701117" y="3245535"/>
            <a:ext cx="1588996" cy="265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258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64423" y="658906"/>
            <a:ext cx="3496236" cy="524435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ko-KR" altLang="en-US" dirty="0" smtClean="0"/>
              <a:t>지난 대여 내역 조회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84524"/>
              </p:ext>
            </p:extLst>
          </p:nvPr>
        </p:nvGraphicFramePr>
        <p:xfrm>
          <a:off x="927847" y="1707776"/>
          <a:ext cx="1054249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841">
                  <a:extLst>
                    <a:ext uri="{9D8B030D-6E8A-4147-A177-3AD203B41FA5}">
                      <a16:colId xmlns:a16="http://schemas.microsoft.com/office/drawing/2014/main" val="511193666"/>
                    </a:ext>
                  </a:extLst>
                </a:gridCol>
                <a:gridCol w="4130447">
                  <a:extLst>
                    <a:ext uri="{9D8B030D-6E8A-4147-A177-3AD203B41FA5}">
                      <a16:colId xmlns:a16="http://schemas.microsoft.com/office/drawing/2014/main" val="2710051330"/>
                    </a:ext>
                  </a:extLst>
                </a:gridCol>
                <a:gridCol w="1364461">
                  <a:extLst>
                    <a:ext uri="{9D8B030D-6E8A-4147-A177-3AD203B41FA5}">
                      <a16:colId xmlns:a16="http://schemas.microsoft.com/office/drawing/2014/main" val="367468901"/>
                    </a:ext>
                  </a:extLst>
                </a:gridCol>
                <a:gridCol w="1487588">
                  <a:extLst>
                    <a:ext uri="{9D8B030D-6E8A-4147-A177-3AD203B41FA5}">
                      <a16:colId xmlns:a16="http://schemas.microsoft.com/office/drawing/2014/main" val="3089261300"/>
                    </a:ext>
                  </a:extLst>
                </a:gridCol>
                <a:gridCol w="1105839">
                  <a:extLst>
                    <a:ext uri="{9D8B030D-6E8A-4147-A177-3AD203B41FA5}">
                      <a16:colId xmlns:a16="http://schemas.microsoft.com/office/drawing/2014/main" val="2697467633"/>
                    </a:ext>
                  </a:extLst>
                </a:gridCol>
                <a:gridCol w="1466318">
                  <a:extLst>
                    <a:ext uri="{9D8B030D-6E8A-4147-A177-3AD203B41FA5}">
                      <a16:colId xmlns:a16="http://schemas.microsoft.com/office/drawing/2014/main" val="802703422"/>
                    </a:ext>
                  </a:extLst>
                </a:gridCol>
              </a:tblGrid>
              <a:tr h="270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책 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출판사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대출일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반납일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연체 일수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7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6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85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31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48594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105183" y="4267505"/>
            <a:ext cx="28554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이전 페이지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다음 페이지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도서명으로 검색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출판사명으로 검색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이전 메뉴</a:t>
            </a:r>
            <a:r>
              <a:rPr lang="en-US" altLang="ko-KR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673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09882" y="739588"/>
            <a:ext cx="2505635" cy="524435"/>
          </a:xfrm>
          <a:solidFill>
            <a:schemeClr val="bg2"/>
          </a:solidFill>
        </p:spPr>
        <p:txBody>
          <a:bodyPr/>
          <a:lstStyle/>
          <a:p>
            <a:r>
              <a:rPr lang="ko-KR" altLang="en-US" dirty="0" smtClean="0"/>
              <a:t>연체 내역 조회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689412" y="4833701"/>
            <a:ext cx="7046259" cy="8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24082" y="2659332"/>
            <a:ext cx="339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조회 시작일 </a:t>
            </a:r>
            <a:r>
              <a:rPr lang="en-US" altLang="ko-KR" dirty="0" smtClean="0"/>
              <a:t>: 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조회 종료일 </a:t>
            </a:r>
            <a:r>
              <a:rPr lang="en-US" altLang="ko-KR" dirty="0" smtClean="0"/>
              <a:t>: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674223" y="2659332"/>
            <a:ext cx="1588996" cy="265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674223" y="3224492"/>
            <a:ext cx="1588996" cy="265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04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64423" y="658906"/>
            <a:ext cx="3496236" cy="524435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ko-KR" altLang="en-US" dirty="0" smtClean="0"/>
              <a:t>연체 내역 조회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641062"/>
              </p:ext>
            </p:extLst>
          </p:nvPr>
        </p:nvGraphicFramePr>
        <p:xfrm>
          <a:off x="403412" y="1615443"/>
          <a:ext cx="11416551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451">
                  <a:extLst>
                    <a:ext uri="{9D8B030D-6E8A-4147-A177-3AD203B41FA5}">
                      <a16:colId xmlns:a16="http://schemas.microsoft.com/office/drawing/2014/main" val="511193666"/>
                    </a:ext>
                  </a:extLst>
                </a:gridCol>
                <a:gridCol w="4275162">
                  <a:extLst>
                    <a:ext uri="{9D8B030D-6E8A-4147-A177-3AD203B41FA5}">
                      <a16:colId xmlns:a16="http://schemas.microsoft.com/office/drawing/2014/main" val="2710051330"/>
                    </a:ext>
                  </a:extLst>
                </a:gridCol>
                <a:gridCol w="1027852">
                  <a:extLst>
                    <a:ext uri="{9D8B030D-6E8A-4147-A177-3AD203B41FA5}">
                      <a16:colId xmlns:a16="http://schemas.microsoft.com/office/drawing/2014/main" val="367468901"/>
                    </a:ext>
                  </a:extLst>
                </a:gridCol>
                <a:gridCol w="1027852">
                  <a:extLst>
                    <a:ext uri="{9D8B030D-6E8A-4147-A177-3AD203B41FA5}">
                      <a16:colId xmlns:a16="http://schemas.microsoft.com/office/drawing/2014/main" val="3089261300"/>
                    </a:ext>
                  </a:extLst>
                </a:gridCol>
                <a:gridCol w="1027852">
                  <a:extLst>
                    <a:ext uri="{9D8B030D-6E8A-4147-A177-3AD203B41FA5}">
                      <a16:colId xmlns:a16="http://schemas.microsoft.com/office/drawing/2014/main" val="2697467633"/>
                    </a:ext>
                  </a:extLst>
                </a:gridCol>
                <a:gridCol w="1517691">
                  <a:extLst>
                    <a:ext uri="{9D8B030D-6E8A-4147-A177-3AD203B41FA5}">
                      <a16:colId xmlns:a16="http://schemas.microsoft.com/office/drawing/2014/main" val="802703422"/>
                    </a:ext>
                  </a:extLst>
                </a:gridCol>
                <a:gridCol w="1517691">
                  <a:extLst>
                    <a:ext uri="{9D8B030D-6E8A-4147-A177-3AD203B41FA5}">
                      <a16:colId xmlns:a16="http://schemas.microsoft.com/office/drawing/2014/main" val="2710859054"/>
                    </a:ext>
                  </a:extLst>
                </a:gridCol>
              </a:tblGrid>
              <a:tr h="270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책 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출판사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대출일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반납일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연체 일수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누적 연체일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7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6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85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31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48594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105183" y="4267505"/>
            <a:ext cx="17668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이전 페이지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다음 페이지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이전 메뉴</a:t>
            </a:r>
            <a:r>
              <a:rPr lang="en-US" altLang="ko-KR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9512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32511" y="806823"/>
            <a:ext cx="3160059" cy="524435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altLang="ko-KR" dirty="0" smtClean="0"/>
              <a:t>##</a:t>
            </a:r>
            <a:r>
              <a:rPr lang="ko-KR" altLang="en-US" dirty="0" smtClean="0"/>
              <a:t>도서관 연체 규정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87021" y="1794175"/>
            <a:ext cx="65800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어쩌고 저쩌고 </a:t>
            </a:r>
            <a:r>
              <a:rPr lang="en-US" altLang="ko-KR" dirty="0" smtClean="0"/>
              <a:t>…                                                        /</a:t>
            </a:r>
          </a:p>
          <a:p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..                                                                           /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28100" y="5398477"/>
            <a:ext cx="456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엔터</a:t>
            </a:r>
            <a:r>
              <a:rPr lang="ko-KR" altLang="en-US" dirty="0" smtClean="0"/>
              <a:t> 키를 누르면 이전 메뉴로 돌아갑니다</a:t>
            </a:r>
            <a:r>
              <a:rPr lang="en-US" altLang="ko-KR" dirty="0" smtClean="0"/>
              <a:t>.</a:t>
            </a: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689412" y="4833701"/>
            <a:ext cx="7046259" cy="8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16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174</Words>
  <Application>Microsoft Office PowerPoint</Application>
  <PresentationFormat>와이드스크린</PresentationFormat>
  <Paragraphs>87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최재성</dc:creator>
  <cp:lastModifiedBy>최재성</cp:lastModifiedBy>
  <cp:revision>5</cp:revision>
  <dcterms:created xsi:type="dcterms:W3CDTF">2020-06-07T15:31:10Z</dcterms:created>
  <dcterms:modified xsi:type="dcterms:W3CDTF">2020-06-07T16:10:23Z</dcterms:modified>
</cp:coreProperties>
</file>