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8D4C-C08F-1024-3E6B-71FF37CE5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5D996F-2478-6D6A-56A9-567475047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3DB45-17C0-4570-1163-3F0ACF7D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1D24-A47F-AE48-A6AE-267872EAEF58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B88B8-CE98-211C-8C9B-CEF6B33B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97FF6-4DD8-9B26-5F91-8615175C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318-4100-EA49-8FF3-319CC5D6D6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65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05CBA-498D-9BE0-36F6-E9FB7ACD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68EDB-4A13-C6E0-32E2-6D54A0A0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A3A27-2731-284B-642F-1345F9F8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1D24-A47F-AE48-A6AE-267872EAEF58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932BD-37C6-D4CD-03B6-5193516A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1C3B4-DBBB-F369-94DE-6D635BC9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318-4100-EA49-8FF3-319CC5D6D6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664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AF8644-8499-51FD-35AA-0EF84DF78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2403A7-037E-BDA7-6B7D-14D8529F6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F2DB4-81A5-6D24-C4BC-6CEC54B0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1D24-A47F-AE48-A6AE-267872EAEF58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D3112-390F-3EF8-B0A4-BCAD8C7E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56543-4BA8-0E76-BFF4-D34941E5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318-4100-EA49-8FF3-319CC5D6D6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92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A0DB6-73D2-F3E7-3C63-55E19DD8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35BF-7879-536B-BF0E-12460E72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1932D-2853-8AF3-5D88-4FF96250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1D24-A47F-AE48-A6AE-267872EAEF58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7893F-AE90-87F0-08E2-6F52FD29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A9B97-402E-44CB-62C5-E4BB5519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318-4100-EA49-8FF3-319CC5D6D6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591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50CCD-D596-22F8-7BF2-150105A2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A18253-0B73-629A-B524-EEA3F7B1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1DA89-2E48-BB21-3474-B6CA7DDB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1D24-A47F-AE48-A6AE-267872EAEF58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F3AC0-BE2C-424A-9909-50F8F7F4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3A678-1AEB-4FDC-1110-49A7C7A8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318-4100-EA49-8FF3-319CC5D6D6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535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B7E23-2D03-E3BA-3B27-1E818C57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1A638-5DBC-78C0-44B6-F39990F8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5C65B8-9DAD-AA5F-4738-971624F35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C5036C-4D79-A33D-50E3-7E4CD1F6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1D24-A47F-AE48-A6AE-267872EAEF58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DA584-E931-7438-49F9-A6E23ED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ABA480-0079-CF0B-6F08-DA880054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318-4100-EA49-8FF3-319CC5D6D6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97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65530-540B-EBBE-DEEF-29EDD515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216E0-E4D2-ED1F-0340-8273AEB4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4BB11-E8D7-3A72-ED4C-44B8A637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CD7931-B1AC-A294-3A19-54C755828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68A29C-7242-5BBF-B0C0-6A7BFEF18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A1C3EE-D488-34EE-2F0C-A0827EAF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1D24-A47F-AE48-A6AE-267872EAEF58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2AB4AD-75F9-22C5-7BFE-2E5FFFD0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375A48-7A15-11FC-7A7E-0663DD29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318-4100-EA49-8FF3-319CC5D6D6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408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72A9-7337-4164-FC6B-FD20E410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D5470-2B49-246E-77F4-27D61845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1D24-A47F-AE48-A6AE-267872EAEF58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7FE90-4968-6E6D-4292-0A8BD5E4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624FFF-4904-2DB5-5F78-4E980B25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318-4100-EA49-8FF3-319CC5D6D6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061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7EC51D-21E9-8CA9-D6CB-0FBE245E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1D24-A47F-AE48-A6AE-267872EAEF58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4403F0-E996-0BCE-3C52-ABD3BF3B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4EC02-99A5-05D3-09DD-3DBFDAE4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318-4100-EA49-8FF3-319CC5D6D6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308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5B53-5AAC-AB48-271D-AD55C57E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C3E7E-4D63-1452-D607-E12896C3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27F08-A9B9-90AA-97A0-9CCAC8D6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07267-B194-6780-2B51-FDBCC5DA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1D24-A47F-AE48-A6AE-267872EAEF58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1D6B8-76B3-90B5-065C-A9383306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AC10B0-F4F3-AF1F-81E8-75C48C63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318-4100-EA49-8FF3-319CC5D6D6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143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21988-94A1-5A23-4113-3CC9C515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0AAD34-4DBC-C5DF-AF28-CBE66488D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0BA308-454F-65F0-C908-57B7EADD8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CFEC8-0DDD-63C3-FC9B-79899CBF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1D24-A47F-AE48-A6AE-267872EAEF58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5CC7D-5633-18AB-BA8C-85B2A855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6FF6C-BEE6-64F2-9FA3-40AC50FB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318-4100-EA49-8FF3-319CC5D6D6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11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0DD2CC-9E8A-7C53-8546-9B50F08C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6AB43-1AFE-05F1-CD8B-A1585453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F7223-F1FE-6B1D-9311-BF7406EBA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1D24-A47F-AE48-A6AE-267872EAEF58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DBF6E-C92C-1437-CA81-673C3AC55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7A978-7FAA-8BEC-87FC-A03FB64FA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9E318-4100-EA49-8FF3-319CC5D6D6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70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DAFB8C2-EC8F-E29B-BF5A-8DEADCF2FE2C}"/>
              </a:ext>
            </a:extLst>
          </p:cNvPr>
          <p:cNvSpPr/>
          <p:nvPr/>
        </p:nvSpPr>
        <p:spPr>
          <a:xfrm>
            <a:off x="830317" y="621960"/>
            <a:ext cx="4552399" cy="5705273"/>
          </a:xfrm>
          <a:prstGeom prst="roundRect">
            <a:avLst>
              <a:gd name="adj" fmla="val 117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FFFD46-4247-7D45-B0FD-26740B065AD4}"/>
              </a:ext>
            </a:extLst>
          </p:cNvPr>
          <p:cNvGrpSpPr/>
          <p:nvPr/>
        </p:nvGrpSpPr>
        <p:grpSpPr>
          <a:xfrm>
            <a:off x="1082563" y="1261245"/>
            <a:ext cx="3993931" cy="1492469"/>
            <a:chOff x="1082566" y="1187669"/>
            <a:chExt cx="3993931" cy="1492469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2FBB95A4-E1E0-1CDE-2F20-FC7F365FB40B}"/>
                </a:ext>
              </a:extLst>
            </p:cNvPr>
            <p:cNvSpPr/>
            <p:nvPr/>
          </p:nvSpPr>
          <p:spPr>
            <a:xfrm>
              <a:off x="1082566" y="1187669"/>
              <a:ext cx="3993931" cy="14924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01FE7A81-2062-42B5-5F59-154F7A59E9A9}"/>
                </a:ext>
              </a:extLst>
            </p:cNvPr>
            <p:cNvSpPr/>
            <p:nvPr/>
          </p:nvSpPr>
          <p:spPr>
            <a:xfrm>
              <a:off x="1271752" y="1681655"/>
              <a:ext cx="578070" cy="8303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PCB</a:t>
              </a:r>
              <a:endParaRPr kumimoji="1" lang="ko-Kore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9D9FD6E5-540E-91A9-D5A7-8CF1E2D62C3F}"/>
                </a:ext>
              </a:extLst>
            </p:cNvPr>
            <p:cNvSpPr/>
            <p:nvPr/>
          </p:nvSpPr>
          <p:spPr>
            <a:xfrm>
              <a:off x="1985036" y="1692165"/>
              <a:ext cx="578070" cy="8303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PCB</a:t>
              </a:r>
              <a:endParaRPr kumimoji="1" lang="ko-Kore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A27705DE-DC5E-5F71-748C-A64D6AC14A14}"/>
                </a:ext>
              </a:extLst>
            </p:cNvPr>
            <p:cNvSpPr/>
            <p:nvPr/>
          </p:nvSpPr>
          <p:spPr>
            <a:xfrm>
              <a:off x="2687810" y="1692165"/>
              <a:ext cx="578070" cy="8303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PCB</a:t>
              </a:r>
              <a:endParaRPr kumimoji="1" lang="ko-Kore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A2ED5D-20C0-1842-201F-6B9F9DDE5AAB}"/>
                </a:ext>
              </a:extLst>
            </p:cNvPr>
            <p:cNvSpPr txBox="1"/>
            <p:nvPr/>
          </p:nvSpPr>
          <p:spPr>
            <a:xfrm>
              <a:off x="1198181" y="1282263"/>
              <a:ext cx="2249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우선순위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1</a:t>
              </a:r>
              <a:r>
                <a:rPr kumimoji="1" lang="ko-KR" altLang="en-US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kumimoji="1" lang="ko-KR" altLang="en-US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큐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1)</a:t>
              </a:r>
              <a:endParaRPr kumimoji="1" lang="ko-Kore-KR" altLang="en-US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B23F448-DD00-17E2-B366-A55FE8F1A2D1}"/>
              </a:ext>
            </a:extLst>
          </p:cNvPr>
          <p:cNvSpPr txBox="1"/>
          <p:nvPr/>
        </p:nvSpPr>
        <p:spPr>
          <a:xfrm>
            <a:off x="1132274" y="720752"/>
            <a:ext cx="224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준비상태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48DB62-E830-1599-555A-54F48C957A01}"/>
              </a:ext>
            </a:extLst>
          </p:cNvPr>
          <p:cNvGrpSpPr/>
          <p:nvPr/>
        </p:nvGrpSpPr>
        <p:grpSpPr>
          <a:xfrm>
            <a:off x="1082564" y="2911370"/>
            <a:ext cx="3993931" cy="1492469"/>
            <a:chOff x="1082566" y="1187669"/>
            <a:chExt cx="3993931" cy="1492469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133B92F4-19EF-A2D5-38BF-44E7E8D23F7C}"/>
                </a:ext>
              </a:extLst>
            </p:cNvPr>
            <p:cNvSpPr/>
            <p:nvPr/>
          </p:nvSpPr>
          <p:spPr>
            <a:xfrm>
              <a:off x="1082566" y="1187669"/>
              <a:ext cx="3993931" cy="14924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EAAF19DD-38A6-BD50-AFB9-BC43103BD97C}"/>
                </a:ext>
              </a:extLst>
            </p:cNvPr>
            <p:cNvSpPr/>
            <p:nvPr/>
          </p:nvSpPr>
          <p:spPr>
            <a:xfrm>
              <a:off x="1271752" y="1681655"/>
              <a:ext cx="578070" cy="8303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PCB</a:t>
              </a:r>
              <a:endParaRPr kumimoji="1" lang="ko-Kore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10939-0A7E-285A-BC27-73A2ACC5D5BC}"/>
                </a:ext>
              </a:extLst>
            </p:cNvPr>
            <p:cNvSpPr txBox="1"/>
            <p:nvPr/>
          </p:nvSpPr>
          <p:spPr>
            <a:xfrm>
              <a:off x="1198181" y="1282263"/>
              <a:ext cx="2249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우선순위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2</a:t>
              </a:r>
              <a:r>
                <a:rPr kumimoji="1" lang="ko-KR" altLang="en-US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kumimoji="1" lang="ko-KR" altLang="en-US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큐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2)</a:t>
              </a:r>
              <a:endParaRPr kumimoji="1" lang="ko-Kore-KR" altLang="en-US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967A4AB-FC48-D1D1-5AD0-D292F7DCAFA9}"/>
              </a:ext>
            </a:extLst>
          </p:cNvPr>
          <p:cNvGrpSpPr/>
          <p:nvPr/>
        </p:nvGrpSpPr>
        <p:grpSpPr>
          <a:xfrm>
            <a:off x="1082564" y="4561495"/>
            <a:ext cx="3993931" cy="1492469"/>
            <a:chOff x="1082566" y="1187669"/>
            <a:chExt cx="3993931" cy="1492469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D0E7C73B-9CCB-BDCE-11A3-26B4E21F8F2F}"/>
                </a:ext>
              </a:extLst>
            </p:cNvPr>
            <p:cNvSpPr/>
            <p:nvPr/>
          </p:nvSpPr>
          <p:spPr>
            <a:xfrm>
              <a:off x="1082566" y="1187669"/>
              <a:ext cx="3993931" cy="14924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069BF766-AC58-27CB-DD4E-140D902A1326}"/>
                </a:ext>
              </a:extLst>
            </p:cNvPr>
            <p:cNvSpPr/>
            <p:nvPr/>
          </p:nvSpPr>
          <p:spPr>
            <a:xfrm>
              <a:off x="1271752" y="1681655"/>
              <a:ext cx="578070" cy="8303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PCB</a:t>
              </a:r>
              <a:endParaRPr kumimoji="1" lang="ko-Kore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18A103F0-CFE0-0F54-5D3A-D43F242AF0DE}"/>
                </a:ext>
              </a:extLst>
            </p:cNvPr>
            <p:cNvSpPr/>
            <p:nvPr/>
          </p:nvSpPr>
          <p:spPr>
            <a:xfrm>
              <a:off x="1985036" y="1692165"/>
              <a:ext cx="578070" cy="8303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PCB</a:t>
              </a:r>
              <a:endParaRPr kumimoji="1" lang="ko-Kore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C2DDFDD-E6B1-CEED-7203-211C3E001E18}"/>
                </a:ext>
              </a:extLst>
            </p:cNvPr>
            <p:cNvSpPr/>
            <p:nvPr/>
          </p:nvSpPr>
          <p:spPr>
            <a:xfrm>
              <a:off x="2687810" y="1692165"/>
              <a:ext cx="578070" cy="8303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PCB</a:t>
              </a:r>
              <a:endParaRPr kumimoji="1" lang="ko-Kore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8FB7CD-DAFB-1773-EA67-081041DFE3DA}"/>
                </a:ext>
              </a:extLst>
            </p:cNvPr>
            <p:cNvSpPr txBox="1"/>
            <p:nvPr/>
          </p:nvSpPr>
          <p:spPr>
            <a:xfrm>
              <a:off x="1198181" y="1282263"/>
              <a:ext cx="2249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우선순위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3</a:t>
              </a:r>
              <a:r>
                <a:rPr kumimoji="1" lang="ko-KR" altLang="en-US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kumimoji="1" lang="ko-KR" altLang="en-US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큐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3)</a:t>
              </a:r>
              <a:endParaRPr kumimoji="1" lang="ko-Kore-KR" altLang="en-US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3805B384-9A0F-5064-E293-B603F19E8C94}"/>
              </a:ext>
            </a:extLst>
          </p:cNvPr>
          <p:cNvSpPr/>
          <p:nvPr/>
        </p:nvSpPr>
        <p:spPr>
          <a:xfrm>
            <a:off x="6367851" y="621960"/>
            <a:ext cx="4552399" cy="5705273"/>
          </a:xfrm>
          <a:prstGeom prst="roundRect">
            <a:avLst>
              <a:gd name="adj" fmla="val 117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30B0A6A-2C47-990F-A244-475F927614AD}"/>
              </a:ext>
            </a:extLst>
          </p:cNvPr>
          <p:cNvGrpSpPr/>
          <p:nvPr/>
        </p:nvGrpSpPr>
        <p:grpSpPr>
          <a:xfrm>
            <a:off x="6620097" y="1261245"/>
            <a:ext cx="3993931" cy="1492469"/>
            <a:chOff x="1082566" y="1187669"/>
            <a:chExt cx="3993931" cy="1492469"/>
          </a:xfrm>
        </p:grpSpPr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13CC89A1-FD1E-C501-1809-B67E0936B5EF}"/>
                </a:ext>
              </a:extLst>
            </p:cNvPr>
            <p:cNvSpPr/>
            <p:nvPr/>
          </p:nvSpPr>
          <p:spPr>
            <a:xfrm>
              <a:off x="1082566" y="1187669"/>
              <a:ext cx="3993931" cy="14924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07670024-2BDD-6B3D-39BB-434C4476BEC5}"/>
                </a:ext>
              </a:extLst>
            </p:cNvPr>
            <p:cNvSpPr/>
            <p:nvPr/>
          </p:nvSpPr>
          <p:spPr>
            <a:xfrm>
              <a:off x="1271752" y="1681655"/>
              <a:ext cx="578070" cy="8303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PCB</a:t>
              </a:r>
              <a:endParaRPr kumimoji="1" lang="ko-Kore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38AF6C6F-DBF9-D254-9C2D-B4710C99B18A}"/>
                </a:ext>
              </a:extLst>
            </p:cNvPr>
            <p:cNvSpPr/>
            <p:nvPr/>
          </p:nvSpPr>
          <p:spPr>
            <a:xfrm>
              <a:off x="1985036" y="1692165"/>
              <a:ext cx="578070" cy="8303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PCB</a:t>
              </a:r>
              <a:endParaRPr kumimoji="1" lang="ko-Kore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74A45504-D65E-56B7-23D6-0227BBB78119}"/>
                </a:ext>
              </a:extLst>
            </p:cNvPr>
            <p:cNvSpPr/>
            <p:nvPr/>
          </p:nvSpPr>
          <p:spPr>
            <a:xfrm>
              <a:off x="2687810" y="1692165"/>
              <a:ext cx="578070" cy="8303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PCB</a:t>
              </a:r>
              <a:endParaRPr kumimoji="1" lang="ko-Kore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CBE968-25A3-AA90-E98F-83337E900E1C}"/>
                </a:ext>
              </a:extLst>
            </p:cNvPr>
            <p:cNvSpPr txBox="1"/>
            <p:nvPr/>
          </p:nvSpPr>
          <p:spPr>
            <a:xfrm>
              <a:off x="1198181" y="1282263"/>
              <a:ext cx="2249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HDD 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kumimoji="1" lang="ko-KR" altLang="en-US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큐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1)</a:t>
              </a:r>
              <a:endParaRPr kumimoji="1" lang="ko-Kore-KR" altLang="en-US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E43B559-915B-24BC-9BD9-D166BBC573C1}"/>
              </a:ext>
            </a:extLst>
          </p:cNvPr>
          <p:cNvSpPr txBox="1"/>
          <p:nvPr/>
        </p:nvSpPr>
        <p:spPr>
          <a:xfrm>
            <a:off x="6669808" y="720752"/>
            <a:ext cx="224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대기상태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0DC4936-C2DF-E3D9-C181-2A855EB4C5F6}"/>
              </a:ext>
            </a:extLst>
          </p:cNvPr>
          <p:cNvGrpSpPr/>
          <p:nvPr/>
        </p:nvGrpSpPr>
        <p:grpSpPr>
          <a:xfrm>
            <a:off x="6620098" y="2911370"/>
            <a:ext cx="3993931" cy="1492469"/>
            <a:chOff x="1082566" y="1187669"/>
            <a:chExt cx="3993931" cy="1492469"/>
          </a:xfrm>
        </p:grpSpPr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9E1C3401-8A84-3FAF-19C0-7D82B28A3C33}"/>
                </a:ext>
              </a:extLst>
            </p:cNvPr>
            <p:cNvSpPr/>
            <p:nvPr/>
          </p:nvSpPr>
          <p:spPr>
            <a:xfrm>
              <a:off x="1082566" y="1187669"/>
              <a:ext cx="3993931" cy="14924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2A1DD37A-9B34-35FD-8042-684A5ED7211B}"/>
                </a:ext>
              </a:extLst>
            </p:cNvPr>
            <p:cNvSpPr/>
            <p:nvPr/>
          </p:nvSpPr>
          <p:spPr>
            <a:xfrm>
              <a:off x="1271752" y="1681655"/>
              <a:ext cx="578070" cy="8303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PCB</a:t>
              </a:r>
              <a:endParaRPr kumimoji="1" lang="ko-Kore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ADB480C-CC06-50BE-BBAC-C8713244D119}"/>
                </a:ext>
              </a:extLst>
            </p:cNvPr>
            <p:cNvSpPr txBox="1"/>
            <p:nvPr/>
          </p:nvSpPr>
          <p:spPr>
            <a:xfrm>
              <a:off x="1198181" y="1282263"/>
              <a:ext cx="2249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LAN</a:t>
              </a:r>
              <a:r>
                <a:rPr kumimoji="1" lang="ko-KR" altLang="en-US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kumimoji="1" lang="ko-KR" altLang="en-US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큐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2)</a:t>
              </a:r>
              <a:endParaRPr kumimoji="1" lang="ko-Kore-KR" altLang="en-US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7023B28-9495-65F1-3201-C59C40AE5F47}"/>
              </a:ext>
            </a:extLst>
          </p:cNvPr>
          <p:cNvGrpSpPr/>
          <p:nvPr/>
        </p:nvGrpSpPr>
        <p:grpSpPr>
          <a:xfrm>
            <a:off x="6620098" y="3405356"/>
            <a:ext cx="3993931" cy="2648608"/>
            <a:chOff x="1082566" y="31530"/>
            <a:chExt cx="3993931" cy="2648608"/>
          </a:xfrm>
        </p:grpSpPr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8503B98B-0DBF-59B0-AD72-70C4578D754F}"/>
                </a:ext>
              </a:extLst>
            </p:cNvPr>
            <p:cNvSpPr/>
            <p:nvPr/>
          </p:nvSpPr>
          <p:spPr>
            <a:xfrm>
              <a:off x="1082566" y="1187669"/>
              <a:ext cx="3993931" cy="14924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299BB28A-26B2-F272-3F0E-BEA21BE51312}"/>
                </a:ext>
              </a:extLst>
            </p:cNvPr>
            <p:cNvSpPr/>
            <p:nvPr/>
          </p:nvSpPr>
          <p:spPr>
            <a:xfrm>
              <a:off x="1271752" y="1681655"/>
              <a:ext cx="578070" cy="8303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PCB</a:t>
              </a:r>
              <a:endParaRPr kumimoji="1" lang="ko-Kore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6E5849F5-E0A5-F411-1D6C-944083B41937}"/>
                </a:ext>
              </a:extLst>
            </p:cNvPr>
            <p:cNvSpPr/>
            <p:nvPr/>
          </p:nvSpPr>
          <p:spPr>
            <a:xfrm>
              <a:off x="1985036" y="1692165"/>
              <a:ext cx="578070" cy="8303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PCB</a:t>
              </a:r>
              <a:endParaRPr kumimoji="1" lang="ko-Kore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75664177-46EF-A924-9E3C-F50712F44026}"/>
                </a:ext>
              </a:extLst>
            </p:cNvPr>
            <p:cNvSpPr/>
            <p:nvPr/>
          </p:nvSpPr>
          <p:spPr>
            <a:xfrm>
              <a:off x="1985035" y="31530"/>
              <a:ext cx="578070" cy="8303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PCB</a:t>
              </a:r>
              <a:endParaRPr kumimoji="1" lang="ko-Kore-KR" altLang="en-US" sz="14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0B1C6AD-EDB4-FE61-0057-D57C5445D8C2}"/>
                </a:ext>
              </a:extLst>
            </p:cNvPr>
            <p:cNvSpPr txBox="1"/>
            <p:nvPr/>
          </p:nvSpPr>
          <p:spPr>
            <a:xfrm>
              <a:off x="1198181" y="1282263"/>
              <a:ext cx="2249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키보드 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kumimoji="1" lang="ko-KR" altLang="en-US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큐</a:t>
              </a:r>
              <a:r>
                <a:rPr kumimoji="1" lang="en-US" altLang="ko-KR" dirty="0">
                  <a:solidFill>
                    <a:schemeClr val="bg1"/>
                  </a:solidFill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3)</a:t>
              </a:r>
              <a:endParaRPr kumimoji="1" lang="ko-Kore-KR" altLang="en-US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89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</Words>
  <Application>Microsoft Macintosh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BM HANNA Air OTF</vt:lpstr>
      <vt:lpstr>BM HANNA Pro OTF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DOYUN LEE</dc:creator>
  <cp:lastModifiedBy>DOYUN LEE</cp:lastModifiedBy>
  <cp:revision>1</cp:revision>
  <dcterms:created xsi:type="dcterms:W3CDTF">2022-07-27T08:27:09Z</dcterms:created>
  <dcterms:modified xsi:type="dcterms:W3CDTF">2022-07-27T08:34:23Z</dcterms:modified>
</cp:coreProperties>
</file>