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2FF5-E9B4-2C44-9643-9193767F85D3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07C0-2B87-684B-B344-19155474FD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3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E07C0-2B87-684B-B344-19155474FD7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3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9147-EDFD-A06E-EA32-C7EAA0F9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832B01-6FEA-0BDE-3900-0CB00A9D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67CBA-01B0-9A2D-3012-4B864CFA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FA636-D144-D07E-31F8-FAADFC8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DF867-D6BF-101C-544F-7543E645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7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4532-13BC-BCCC-13CC-5F7E480A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27844-2A5D-F744-4EDB-2148F7BD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687F0-C5E6-7386-85B7-50B2DFE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0F1FD-DA90-3770-22E2-B61D658F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A596-503D-7FF5-867D-F257D4EE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233F2-7F84-8751-4E0F-25FA9774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225E1-2E0B-DFF5-335B-F19F5831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6B4E-C66C-D394-F766-09B74890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CD8F-562C-2F62-FD90-E289ACC1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03B9B-C642-D8AC-9E12-D1FC676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4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D80A-5FB6-9751-7A22-E9032B07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D453B-DC15-CABA-CDB5-01BA772F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A1724-3D7D-C562-0732-6EB06D36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4E6D9-FF91-074E-77B7-2B503C42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52001-0064-4FC9-C252-B281422F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4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BA79-64B4-AEDC-E14D-6AF26BDD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1DED5-BBAB-9369-0A52-A3C81C44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47008-B923-EBF1-D906-9B0FC596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010D1-44EA-F3AB-7322-23145F69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9F07-E7A5-DDB1-2201-F370A2E6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8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F081-ED8B-FDA5-B3C3-09709D62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56595-F3C8-5305-37C3-DF599FEA0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D3E65-946D-BD8B-3E82-C2268A1C5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C270E-80BC-00BC-F87D-EE11183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04E9E-108B-2C1D-F66C-3B00D3DB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D10E0-058F-C7A9-2DD7-6CF4020B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49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83978-B698-DD9E-CB14-DD2D805E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B3411-3247-C4C3-D7D2-5F50AA3F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F9E9-2776-7A24-D1AD-F81DB501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5BF30-B486-3EFE-B27A-F56858125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54D896-2A6D-28B1-0752-9DD5662F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FB8B6-D907-63DC-4578-5C68C74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00B95B-5EE8-EBF3-D2F6-B3EB24B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D7262-1BA5-ACFD-864E-F76F0289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63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AC6D-9318-DAF9-F19B-1D09B9FF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C4F3D-E3C9-5D6A-FC61-AE1ED101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85EAA-DE55-8BCE-93B3-E76D7634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E555E-C31F-78CC-DFA4-34E1B1D8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30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913F9-203B-7A7C-1E17-6C33F6A1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3B2B79-6E19-3508-72CF-520A15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3BEEA9-B125-AD0C-5C69-86EF0E7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9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7508C-3556-4F64-8795-D8EAC6C9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FCA6C-0CFC-F671-4D9B-58E7A491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75417-0EF8-0AEC-F554-F7BDA2F6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C4270-B34C-3779-4D2E-C9B5D1A5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DC316-CF71-374B-0830-3D338F71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D864B-34AC-FB48-57C5-C529321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7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94D9-4230-5100-DC42-74196E22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F06EA-1EB3-ECCB-1D5D-854DB96BC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889FE-B85C-FFC1-B6B4-DFD72FF6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E5738-1A6F-A525-A07B-E7EF0228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A1D5E-12D3-94D9-27B7-038D4640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AA525-F0D7-9BA6-A1BC-9525A46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16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2E2BE-C44C-AC14-765D-A1891665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849DC-C27B-15D3-63BE-6B5F8C6E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C7379-A20D-29F8-0E6F-738DE2B36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5B46-3E1F-CA46-959A-52CD8C236B2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1CE8F-2016-E4D5-C74E-8974605F8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9113F-7877-172A-F59C-E76C78196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ED90-AEB1-FF42-B1C4-F34099DD3C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71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4D357F1-6B2B-4D30-303D-75DA196361E4}"/>
              </a:ext>
            </a:extLst>
          </p:cNvPr>
          <p:cNvSpPr/>
          <p:nvPr/>
        </p:nvSpPr>
        <p:spPr>
          <a:xfrm>
            <a:off x="1050324" y="1458097"/>
            <a:ext cx="4621427" cy="34598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906C5C-6338-ED08-52FA-F2AD8D0E27B2}"/>
              </a:ext>
            </a:extLst>
          </p:cNvPr>
          <p:cNvSpPr/>
          <p:nvPr/>
        </p:nvSpPr>
        <p:spPr>
          <a:xfrm>
            <a:off x="1713186" y="1860331"/>
            <a:ext cx="1040524" cy="6621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5CA055-0032-EF3C-42C8-7447211867FE}"/>
              </a:ext>
            </a:extLst>
          </p:cNvPr>
          <p:cNvSpPr/>
          <p:nvPr/>
        </p:nvSpPr>
        <p:spPr>
          <a:xfrm>
            <a:off x="3936124" y="1981200"/>
            <a:ext cx="1040524" cy="6621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힙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ED85720-57DC-ADBD-B4D9-1DAADB8430B1}"/>
              </a:ext>
            </a:extLst>
          </p:cNvPr>
          <p:cNvSpPr/>
          <p:nvPr/>
        </p:nvSpPr>
        <p:spPr>
          <a:xfrm>
            <a:off x="2454164" y="2727008"/>
            <a:ext cx="1481959" cy="6621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라이브러리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724481-3299-D4F8-6234-7F7252C5A764}"/>
              </a:ext>
            </a:extLst>
          </p:cNvPr>
          <p:cNvSpPr/>
          <p:nvPr/>
        </p:nvSpPr>
        <p:spPr>
          <a:xfrm>
            <a:off x="1497724" y="3683877"/>
            <a:ext cx="1040524" cy="6621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323ED51-680F-EE7C-39E4-4846E7D3F4E0}"/>
              </a:ext>
            </a:extLst>
          </p:cNvPr>
          <p:cNvSpPr/>
          <p:nvPr/>
        </p:nvSpPr>
        <p:spPr>
          <a:xfrm>
            <a:off x="4177862" y="3223975"/>
            <a:ext cx="1040524" cy="6621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D3B22-BD2F-D223-B87D-CA5B9FB39E78}"/>
              </a:ext>
            </a:extLst>
          </p:cNvPr>
          <p:cNvSpPr txBox="1"/>
          <p:nvPr/>
        </p:nvSpPr>
        <p:spPr>
          <a:xfrm>
            <a:off x="1208689" y="5101200"/>
            <a:ext cx="4621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프로그램</a:t>
            </a:r>
            <a:r>
              <a:rPr kumimoji="1" lang="en-US" altLang="ko-Kore-KR" sz="2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sz="2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</a:t>
            </a:r>
            <a:r>
              <a:rPr kumimoji="1" lang="en-US" altLang="ko-KR" sz="2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kumimoji="1" lang="ko-KR" altLang="en-US" sz="2000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관점 메모리</a:t>
            </a:r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각각의 세그먼트가 서로 인접하지 않아도 되며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   인접하지 않은 것으로 봄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7EF7AA1-EF81-3F0D-ADA5-090B0FA3910B}"/>
              </a:ext>
            </a:extLst>
          </p:cNvPr>
          <p:cNvSpPr/>
          <p:nvPr/>
        </p:nvSpPr>
        <p:spPr>
          <a:xfrm>
            <a:off x="6520249" y="1494029"/>
            <a:ext cx="4621427" cy="34598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27CFB-ACE7-6860-4660-3C6C836FC74B}"/>
              </a:ext>
            </a:extLst>
          </p:cNvPr>
          <p:cNvSpPr txBox="1"/>
          <p:nvPr/>
        </p:nvSpPr>
        <p:spPr>
          <a:xfrm>
            <a:off x="6700344" y="5101200"/>
            <a:ext cx="46214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5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프로세스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관점 메모리</a:t>
            </a:r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각각의 세그먼트가 서로 인접한 것으로 봄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A2E9977-8564-A358-FB0D-B84C2F0D4D2D}"/>
              </a:ext>
            </a:extLst>
          </p:cNvPr>
          <p:cNvSpPr/>
          <p:nvPr/>
        </p:nvSpPr>
        <p:spPr>
          <a:xfrm>
            <a:off x="8310700" y="1860331"/>
            <a:ext cx="1040524" cy="662152"/>
          </a:xfrm>
          <a:prstGeom prst="round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A4F1A81-37D5-85D6-F326-01A4615B305E}"/>
              </a:ext>
            </a:extLst>
          </p:cNvPr>
          <p:cNvSpPr/>
          <p:nvPr/>
        </p:nvSpPr>
        <p:spPr>
          <a:xfrm>
            <a:off x="8319790" y="2525891"/>
            <a:ext cx="1040524" cy="662152"/>
          </a:xfrm>
          <a:prstGeom prst="round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082A95F-1B9B-4DEF-8CB6-07B456AB8F55}"/>
              </a:ext>
            </a:extLst>
          </p:cNvPr>
          <p:cNvSpPr/>
          <p:nvPr/>
        </p:nvSpPr>
        <p:spPr>
          <a:xfrm>
            <a:off x="8310700" y="3188043"/>
            <a:ext cx="1040524" cy="662152"/>
          </a:xfrm>
          <a:prstGeom prst="round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힙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390554F-2FAA-442A-80C2-F606E3487530}"/>
              </a:ext>
            </a:extLst>
          </p:cNvPr>
          <p:cNvSpPr/>
          <p:nvPr/>
        </p:nvSpPr>
        <p:spPr>
          <a:xfrm>
            <a:off x="8319790" y="3843227"/>
            <a:ext cx="1040524" cy="662152"/>
          </a:xfrm>
          <a:prstGeom prst="round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45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4A9869-9561-D72F-48BB-1DCC0208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7" y="3525617"/>
            <a:ext cx="1285102" cy="1285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E44BDC-0751-3A47-DF7B-3D121913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169" y="3525617"/>
            <a:ext cx="1285102" cy="1285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81ECB-7696-E975-9D43-A936E3AE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8195">
            <a:off x="9466526" y="3425099"/>
            <a:ext cx="1836591" cy="1836591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F99B1A7-3094-6D4D-F45B-62FD0F75FE8B}"/>
              </a:ext>
            </a:extLst>
          </p:cNvPr>
          <p:cNvSpPr/>
          <p:nvPr/>
        </p:nvSpPr>
        <p:spPr>
          <a:xfrm>
            <a:off x="3313498" y="3525616"/>
            <a:ext cx="1050325" cy="128510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0467-E3B7-C71E-DBDB-B8577AB6CE33}"/>
              </a:ext>
            </a:extLst>
          </p:cNvPr>
          <p:cNvSpPr txBox="1"/>
          <p:nvPr/>
        </p:nvSpPr>
        <p:spPr>
          <a:xfrm>
            <a:off x="981310" y="4343394"/>
            <a:ext cx="77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C26F53E-A231-D4D8-AF78-FE7B47FB947B}"/>
              </a:ext>
            </a:extLst>
          </p:cNvPr>
          <p:cNvSpPr/>
          <p:nvPr/>
        </p:nvSpPr>
        <p:spPr>
          <a:xfrm>
            <a:off x="5306604" y="3190704"/>
            <a:ext cx="2049517" cy="19549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메모리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관리자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(MMU)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75A6C4-4EF7-5BAB-7BBB-341799926116}"/>
              </a:ext>
            </a:extLst>
          </p:cNvPr>
          <p:cNvSpPr txBox="1"/>
          <p:nvPr/>
        </p:nvSpPr>
        <p:spPr>
          <a:xfrm>
            <a:off x="1722786" y="5051036"/>
            <a:ext cx="25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논리주소만 사용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!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8001E-AC4E-8F5F-E667-3D02F720CB68}"/>
              </a:ext>
            </a:extLst>
          </p:cNvPr>
          <p:cNvSpPr txBox="1"/>
          <p:nvPr/>
        </p:nvSpPr>
        <p:spPr>
          <a:xfrm>
            <a:off x="9586245" y="5051036"/>
            <a:ext cx="25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물리주소만 사용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!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E41BD-72D8-B195-F4CD-657C22DCD730}"/>
              </a:ext>
            </a:extLst>
          </p:cNvPr>
          <p:cNvSpPr txBox="1"/>
          <p:nvPr/>
        </p:nvSpPr>
        <p:spPr>
          <a:xfrm>
            <a:off x="5008391" y="5272725"/>
            <a:ext cx="27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논리주소를 물리주소로 변환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!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112AF66-4BCD-D141-6AEF-91BDCD39D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59910"/>
              </p:ext>
            </p:extLst>
          </p:nvPr>
        </p:nvGraphicFramePr>
        <p:xfrm>
          <a:off x="5318236" y="1008991"/>
          <a:ext cx="3230179" cy="180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13">
                  <a:extLst>
                    <a:ext uri="{9D8B030D-6E8A-4147-A177-3AD203B41FA5}">
                      <a16:colId xmlns:a16="http://schemas.microsoft.com/office/drawing/2014/main" val="2919981117"/>
                    </a:ext>
                  </a:extLst>
                </a:gridCol>
                <a:gridCol w="1252483">
                  <a:extLst>
                    <a:ext uri="{9D8B030D-6E8A-4147-A177-3AD203B41FA5}">
                      <a16:colId xmlns:a16="http://schemas.microsoft.com/office/drawing/2014/main" val="2820696355"/>
                    </a:ext>
                  </a:extLst>
                </a:gridCol>
                <a:gridCol w="1252483">
                  <a:extLst>
                    <a:ext uri="{9D8B030D-6E8A-4147-A177-3AD203B41FA5}">
                      <a16:colId xmlns:a16="http://schemas.microsoft.com/office/drawing/2014/main" val="2570533735"/>
                    </a:ext>
                  </a:extLst>
                </a:gridCol>
              </a:tblGrid>
              <a:tr h="449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세그먼트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번호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Base Address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Bound Address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34279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1500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500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502198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5200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1000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48252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2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3700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1200</a:t>
                      </a:r>
                      <a:endParaRPr lang="ko-Kore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077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AFC6361-08AF-46BF-0B90-E51894900392}"/>
              </a:ext>
            </a:extLst>
          </p:cNvPr>
          <p:cNvSpPr txBox="1"/>
          <p:nvPr/>
        </p:nvSpPr>
        <p:spPr>
          <a:xfrm>
            <a:off x="5906814" y="576111"/>
            <a:ext cx="25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세그멘테이션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테이블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F53B56A-7E59-1F35-0286-3498F783D3EB}"/>
              </a:ext>
            </a:extLst>
          </p:cNvPr>
          <p:cNvSpPr/>
          <p:nvPr/>
        </p:nvSpPr>
        <p:spPr>
          <a:xfrm>
            <a:off x="7567448" y="3626069"/>
            <a:ext cx="1061545" cy="13453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Segment</a:t>
            </a:r>
          </a:p>
          <a:p>
            <a:pPr algn="ctr"/>
            <a:r>
              <a:rPr kumimoji="1" lang="en-US" altLang="ko-Kore-KR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Table</a:t>
            </a:r>
          </a:p>
          <a:p>
            <a:pPr algn="ctr"/>
            <a:r>
              <a:rPr kumimoji="1" lang="en-US" altLang="ko-Kore-KR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Base</a:t>
            </a:r>
          </a:p>
          <a:p>
            <a:pPr algn="ctr"/>
            <a:r>
              <a:rPr kumimoji="1" lang="en-US" altLang="ko-Kore-KR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Register</a:t>
            </a:r>
            <a:endParaRPr kumimoji="1" lang="ko-Kore-KR" altLang="en-US" sz="1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8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</Words>
  <Application>Microsoft Macintosh PowerPoint</Application>
  <PresentationFormat>와이드스크린</PresentationFormat>
  <Paragraphs>40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BM HANNA Air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2</cp:revision>
  <dcterms:created xsi:type="dcterms:W3CDTF">2022-08-12T06:21:25Z</dcterms:created>
  <dcterms:modified xsi:type="dcterms:W3CDTF">2022-08-12T06:47:23Z</dcterms:modified>
</cp:coreProperties>
</file>