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3D1CA-8E95-95BB-B0BE-C1D8FCE3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206DFC-8106-DAF2-0719-42942459E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DE5A8-042C-1CC6-5FD4-5E00D106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EF0CF-1D8B-BF40-060F-59E453E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2327D-4CD5-8C5F-0437-15E18DA8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11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28060-712C-2617-B581-4C49F36F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9843B-3396-2C8F-1331-66941ED4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58201-6C40-610A-20FA-E9EF9B4D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0AEB-3110-8DDA-AF20-2847B0AE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8ACAA-BF2B-3411-0A5C-D770914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4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DCA72-6907-6283-FF01-54F659073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A7ACE-EFED-39A1-9297-4D3F1954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A2A9C-7ED6-9240-DE0B-4423990D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EF060-39CE-EA23-39FE-2EE7B73B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60D2F-6ABA-7DFB-BAED-47E4F40A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9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CAB29-11BC-99B0-4B6D-42C43C1F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7F72A-343E-D887-2D69-8D8C28DF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04773-786A-845E-9D39-185A0093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12169-7FF9-192F-FE0E-5073CFE5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B2C8C-C5D1-8F8F-151A-C3191F0D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1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5014-B091-A2C7-EBB8-11B63535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95A9A-8F9A-DFA6-D820-03D8F9F3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6C49A-B17A-68DC-1BAE-C237808F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CA12C-0B30-E464-0217-566C6C3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7AEE-CDB7-7D2E-1670-4DBF8A0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39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7A529-5F2E-776D-8BEA-06CFA6E6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83D0C-42CE-BC9A-0C8F-3C66C41B3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C062B7-8BDB-900E-C192-CE035611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5E802-CE86-7E2C-24E8-85B61625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AEB8D-BF29-3581-B5C5-69101353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B21BF-5AA4-7EEB-DFE4-8997F835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3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99EC-0A74-4EC9-BA5E-E89CFE5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82510-1193-7ADC-0256-C9F147CC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0FFB5E-DC19-2FFE-5401-F63A0BEC4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30B85-3139-2B79-190E-546E991E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F750C-3057-034A-ADC1-E4315D0A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CFAEFE-CF7B-358D-EFEF-F2BDF3FF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7EAAA8-072D-A974-25B0-00E9BE2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2D5E6-B1D5-0560-0B06-998E31E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4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6E796-4E26-FCF2-4774-4207495E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D7F24-F7BD-CA4C-443B-0DB4B220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79EFC-3B14-AAFE-C022-28FEC5B4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6657D-2288-9DAE-56F2-32577225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04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634981-B37E-BA89-AE6D-8FBFEAAE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ABDA3F-0D8A-427A-BB68-EDB5B597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1DA13-117D-1EC9-8711-B1057892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50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12CEA-3A92-0A44-EB1E-24994D18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FF985-35BF-7EA0-1713-B661EE7B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4C6F6-7789-F54E-B468-6864F8F1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0D4B4-3D36-3F59-F340-CE0B9B5C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3783D-A464-FD95-7471-555200FD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FC6B-A437-1681-0E27-9AD7F25B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4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BA1EE-1EE0-BF85-D0BA-C5AB64CE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6F427-1A3C-3B2D-B637-5CA9FA9B5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75CB5F-E33E-A680-D57B-A6541C878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37EC9-18CE-7495-F52B-2CBCDED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80CCC-9DD2-B6FA-8426-BD2529E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69AA4-8FF3-8396-12C6-75517461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7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2A341B-A3A3-D7D5-C643-0DD40FDB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1965-0B19-27BA-5403-03E964FA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FC61-9FCA-2CE8-8827-3D3CA94CF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59FC-44E6-BA44-A4D9-CF786173A9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573E-08D1-EBD1-B246-668B6C30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23135-E44B-C8F3-8DA9-ECFF2473E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E7EF-1A70-9E4F-AA74-A68C50147D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C0565A1-967F-FBAE-3419-5825FC4EECAA}"/>
              </a:ext>
            </a:extLst>
          </p:cNvPr>
          <p:cNvSpPr/>
          <p:nvPr/>
        </p:nvSpPr>
        <p:spPr>
          <a:xfrm>
            <a:off x="1166648" y="1734207"/>
            <a:ext cx="8092965" cy="58857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시스템 버스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A2395-0B49-277B-2A01-77BA2706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0" y="443768"/>
            <a:ext cx="827902" cy="827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A960B7-157C-5382-46C0-4E5A28C8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99743">
            <a:off x="7104662" y="261009"/>
            <a:ext cx="1260262" cy="12602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66947D-2055-87F5-EAA5-FAB3C0340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48" y="2617183"/>
            <a:ext cx="1168402" cy="1168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100286-2610-D94B-02F9-E11A256DE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757" y="5608600"/>
            <a:ext cx="954525" cy="954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B4DF75-6A87-C120-8D9F-EDCA5CE30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943" y="5715702"/>
            <a:ext cx="760670" cy="760670"/>
          </a:xfrm>
          <a:prstGeom prst="rect">
            <a:avLst/>
          </a:prstGeom>
        </p:spPr>
      </p:pic>
      <p:sp>
        <p:nvSpPr>
          <p:cNvPr id="17" name="위쪽/아래쪽 화살표[U] 16">
            <a:extLst>
              <a:ext uri="{FF2B5EF4-FFF2-40B4-BE49-F238E27FC236}">
                <a16:creationId xmlns:a16="http://schemas.microsoft.com/office/drawing/2014/main" id="{E70B5437-F567-F8B0-E853-385F9163C058}"/>
              </a:ext>
            </a:extLst>
          </p:cNvPr>
          <p:cNvSpPr/>
          <p:nvPr/>
        </p:nvSpPr>
        <p:spPr>
          <a:xfrm>
            <a:off x="2649086" y="1333593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위쪽/아래쪽 화살표[U] 17">
            <a:extLst>
              <a:ext uri="{FF2B5EF4-FFF2-40B4-BE49-F238E27FC236}">
                <a16:creationId xmlns:a16="http://schemas.microsoft.com/office/drawing/2014/main" id="{C6E4C20B-A03A-4638-90F7-E16F68C47DEA}"/>
              </a:ext>
            </a:extLst>
          </p:cNvPr>
          <p:cNvSpPr/>
          <p:nvPr/>
        </p:nvSpPr>
        <p:spPr>
          <a:xfrm>
            <a:off x="7663138" y="1333593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19A709F-4768-6E19-76BE-67BD2B09A24A}"/>
              </a:ext>
            </a:extLst>
          </p:cNvPr>
          <p:cNvSpPr/>
          <p:nvPr/>
        </p:nvSpPr>
        <p:spPr>
          <a:xfrm>
            <a:off x="4829502" y="474701"/>
            <a:ext cx="767256" cy="7660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DMA</a:t>
            </a:r>
          </a:p>
          <a:p>
            <a:pPr algn="ctr"/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제어기</a:t>
            </a:r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위쪽/아래쪽 화살표[U] 19">
            <a:extLst>
              <a:ext uri="{FF2B5EF4-FFF2-40B4-BE49-F238E27FC236}">
                <a16:creationId xmlns:a16="http://schemas.microsoft.com/office/drawing/2014/main" id="{FC888C86-4371-A8E4-21B8-D9D5E19A5F92}"/>
              </a:ext>
            </a:extLst>
          </p:cNvPr>
          <p:cNvSpPr/>
          <p:nvPr/>
        </p:nvSpPr>
        <p:spPr>
          <a:xfrm>
            <a:off x="5141475" y="1333593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위쪽/아래쪽 화살표[U] 20">
            <a:extLst>
              <a:ext uri="{FF2B5EF4-FFF2-40B4-BE49-F238E27FC236}">
                <a16:creationId xmlns:a16="http://schemas.microsoft.com/office/drawing/2014/main" id="{B2B64CE3-6511-33E1-4834-F0685C9C600E}"/>
              </a:ext>
            </a:extLst>
          </p:cNvPr>
          <p:cNvSpPr/>
          <p:nvPr/>
        </p:nvSpPr>
        <p:spPr>
          <a:xfrm>
            <a:off x="1679194" y="2223134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ED0F4BC-7BAF-4318-0B60-68447BFC7CD3}"/>
              </a:ext>
            </a:extLst>
          </p:cNvPr>
          <p:cNvSpPr/>
          <p:nvPr/>
        </p:nvSpPr>
        <p:spPr>
          <a:xfrm>
            <a:off x="3279226" y="2816257"/>
            <a:ext cx="1703172" cy="3023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입출력</a:t>
            </a:r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제어기</a:t>
            </a:r>
            <a:endParaRPr kumimoji="1" lang="en-US" altLang="ko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en-US" altLang="ko-Kore-KR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3" name="위쪽/아래쪽 화살표[U] 22">
            <a:extLst>
              <a:ext uri="{FF2B5EF4-FFF2-40B4-BE49-F238E27FC236}">
                <a16:creationId xmlns:a16="http://schemas.microsoft.com/office/drawing/2014/main" id="{A76AC5DC-32B3-7CCA-4BEF-81F6BA2FAD59}"/>
              </a:ext>
            </a:extLst>
          </p:cNvPr>
          <p:cNvSpPr/>
          <p:nvPr/>
        </p:nvSpPr>
        <p:spPr>
          <a:xfrm>
            <a:off x="4059157" y="2223134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EA6598C-BDB1-44DD-6747-0472E60C8FEB}"/>
              </a:ext>
            </a:extLst>
          </p:cNvPr>
          <p:cNvSpPr/>
          <p:nvPr/>
        </p:nvSpPr>
        <p:spPr>
          <a:xfrm>
            <a:off x="3616656" y="3665120"/>
            <a:ext cx="6266994" cy="3998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고속 입출력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3D2040F-4287-F08C-6519-E36B7908F4E6}"/>
              </a:ext>
            </a:extLst>
          </p:cNvPr>
          <p:cNvSpPr/>
          <p:nvPr/>
        </p:nvSpPr>
        <p:spPr>
          <a:xfrm>
            <a:off x="3590378" y="5226188"/>
            <a:ext cx="6266995" cy="3861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저속 입출력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10CD7-D3ED-9EB2-206B-7349554B9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4803" y="4201070"/>
            <a:ext cx="825444" cy="825444"/>
          </a:xfrm>
          <a:prstGeom prst="rect">
            <a:avLst/>
          </a:prstGeom>
        </p:spPr>
      </p:pic>
      <p:sp>
        <p:nvSpPr>
          <p:cNvPr id="26" name="위쪽/아래쪽 화살표[U] 25">
            <a:extLst>
              <a:ext uri="{FF2B5EF4-FFF2-40B4-BE49-F238E27FC236}">
                <a16:creationId xmlns:a16="http://schemas.microsoft.com/office/drawing/2014/main" id="{621415E4-DF53-5F03-25C8-AB9DBCED0D78}"/>
              </a:ext>
            </a:extLst>
          </p:cNvPr>
          <p:cNvSpPr/>
          <p:nvPr/>
        </p:nvSpPr>
        <p:spPr>
          <a:xfrm>
            <a:off x="5774465" y="3801262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위쪽/아래쪽 화살표[U] 26">
            <a:extLst>
              <a:ext uri="{FF2B5EF4-FFF2-40B4-BE49-F238E27FC236}">
                <a16:creationId xmlns:a16="http://schemas.microsoft.com/office/drawing/2014/main" id="{FB879C42-6D86-EA87-E600-5C09B901A449}"/>
              </a:ext>
            </a:extLst>
          </p:cNvPr>
          <p:cNvSpPr/>
          <p:nvPr/>
        </p:nvSpPr>
        <p:spPr>
          <a:xfrm>
            <a:off x="7182412" y="5401402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위쪽/아래쪽 화살표[U] 27">
            <a:extLst>
              <a:ext uri="{FF2B5EF4-FFF2-40B4-BE49-F238E27FC236}">
                <a16:creationId xmlns:a16="http://schemas.microsoft.com/office/drawing/2014/main" id="{5B788D3C-7AF4-AA03-6E87-F3EA0F4E0C85}"/>
              </a:ext>
            </a:extLst>
          </p:cNvPr>
          <p:cNvSpPr/>
          <p:nvPr/>
        </p:nvSpPr>
        <p:spPr>
          <a:xfrm>
            <a:off x="8563922" y="5401402"/>
            <a:ext cx="143310" cy="49370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BD0BE2D-6C16-638C-451D-9FF4158E7C3B}"/>
              </a:ext>
            </a:extLst>
          </p:cNvPr>
          <p:cNvSpPr/>
          <p:nvPr/>
        </p:nvSpPr>
        <p:spPr>
          <a:xfrm>
            <a:off x="9778502" y="286032"/>
            <a:ext cx="1225784" cy="1448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메모리</a:t>
            </a:r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7DC8E9F-1BEB-1421-E0C0-CAED87F9B970}"/>
              </a:ext>
            </a:extLst>
          </p:cNvPr>
          <p:cNvSpPr/>
          <p:nvPr/>
        </p:nvSpPr>
        <p:spPr>
          <a:xfrm>
            <a:off x="9778503" y="1782280"/>
            <a:ext cx="1225783" cy="7712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입출력</a:t>
            </a:r>
            <a:r>
              <a:rPr kumimoji="1" lang="ko-KR" altLang="en-US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메모리</a:t>
            </a:r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D7E05-37C0-4F81-CFD8-0D64CB2518F3}"/>
              </a:ext>
            </a:extLst>
          </p:cNvPr>
          <p:cNvSpPr txBox="1"/>
          <p:nvPr/>
        </p:nvSpPr>
        <p:spPr>
          <a:xfrm>
            <a:off x="9831076" y="2583070"/>
            <a:ext cx="1120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Memory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Mapped</a:t>
            </a:r>
          </a:p>
          <a:p>
            <a:pPr algn="ctr"/>
            <a:r>
              <a:rPr kumimoji="1" lang="en-US" altLang="ko-Kore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I/O</a:t>
            </a:r>
            <a:endParaRPr kumimoji="1" lang="ko-Kore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13B320-5044-2312-27C0-E55DD18B1333}"/>
              </a:ext>
            </a:extLst>
          </p:cNvPr>
          <p:cNvSpPr txBox="1"/>
          <p:nvPr/>
        </p:nvSpPr>
        <p:spPr>
          <a:xfrm>
            <a:off x="1262186" y="3740336"/>
            <a:ext cx="112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그래픽카드</a:t>
            </a:r>
            <a:endParaRPr kumimoji="1" lang="ko-Kore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740C3-C49C-2D51-BB02-C3A9239C57FE}"/>
              </a:ext>
            </a:extLst>
          </p:cNvPr>
          <p:cNvSpPr txBox="1"/>
          <p:nvPr/>
        </p:nvSpPr>
        <p:spPr>
          <a:xfrm>
            <a:off x="5277207" y="4907769"/>
            <a:ext cx="112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HDD</a:t>
            </a:r>
            <a:endParaRPr kumimoji="1" lang="ko-Kore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02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Macintosh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Air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2022-08-17T04:57:08Z</dcterms:created>
  <dcterms:modified xsi:type="dcterms:W3CDTF">2022-08-17T05:06:50Z</dcterms:modified>
</cp:coreProperties>
</file>