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F788D-2F13-1A03-B74E-5B5FCBDE8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062697-EA16-176B-AF66-FB71AE5B3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5E5EE-B211-AFEA-8676-E3BF963D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77F9-C811-E649-8812-5FBCC7251774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4139B-7BE0-559B-12ED-746D00FE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58CC9-6CE7-86CA-819A-544C717F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401-1AFB-924C-90AB-3AC811B465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725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190A4-6A1F-C0AF-7662-B8DF6FAA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3A9FF4-3774-3258-2815-E1850BE3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6EE5A-B8D2-DD6B-93AA-FE75B944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77F9-C811-E649-8812-5FBCC7251774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5E868-FB87-3096-6DE4-41112F44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D4DBC-C422-B115-563B-6FDF10C4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401-1AFB-924C-90AB-3AC811B465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381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ABD8A9-1256-ED47-BF3A-2D6182EC8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A1090A-53D3-9B06-A411-1FD3D48FE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150E6-8449-343A-1316-35F88D4A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77F9-C811-E649-8812-5FBCC7251774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9652D-9079-4FD7-E275-F8A08BB3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79E3E-C2F7-1129-31D3-28E1CC63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401-1AFB-924C-90AB-3AC811B465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548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4F531-5DAC-6D6F-7945-48E66B79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88BC8-DB75-086E-4396-B79E791D0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64D05-9DE7-D60D-318B-3D45D318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77F9-C811-E649-8812-5FBCC7251774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60123-F55B-EFA6-8285-860F264B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F34CC-E52D-46D8-6073-8D70209A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401-1AFB-924C-90AB-3AC811B465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925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23DD7-1C4D-D09E-05D0-C905230B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E340C-E9A9-8360-99ED-9E424076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129F1-4253-C34D-7ECE-FAA7AAB6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77F9-C811-E649-8812-5FBCC7251774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6CEC3-6606-1120-FA6E-0947DFDF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F16BE-51D4-4FB1-A388-D8786B63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401-1AFB-924C-90AB-3AC811B465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679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098F2-AD8A-52FB-AF7B-41D60E3F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E8BE2-78B6-2F11-9267-84ECD46A1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AFDF3A-28F3-B126-AEF5-3CF21BA45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3D3C2C-327E-4061-5FAC-9FC239FA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77F9-C811-E649-8812-5FBCC7251774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22271-0FBA-FE0A-9AA1-2201DE98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A5DB68-6B8C-567F-3772-7BF9F0FD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401-1AFB-924C-90AB-3AC811B465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946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AFFEA-C85E-D195-72C3-00342BCD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9A5296-F1D8-D912-62BE-324620CB2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8E4137-9FB8-33BA-A7BB-AE99DE1E3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9EFBD7-74DA-2D0F-C22E-53F629619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B6DE02-AFBC-0CEA-A9ED-0A894B7F7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F43949-E3D8-E0E7-ECF8-212F02DA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77F9-C811-E649-8812-5FBCC7251774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989EEC-F2B9-A9AA-9A37-26E93566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420D03-2291-A353-F950-4593549F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401-1AFB-924C-90AB-3AC811B465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53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C1C15-5756-7D7E-7AC8-1F6FE3DF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FB1023-106E-AEFA-A455-56515AB0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77F9-C811-E649-8812-5FBCC7251774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C80A23-28B1-BA0F-C00B-A55058D3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F7B14A-7DB5-B705-5828-CF384DEE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401-1AFB-924C-90AB-3AC811B465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925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1D0602-4FA9-F4AF-D697-CA82EE1D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77F9-C811-E649-8812-5FBCC7251774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3001B3-116A-0DD1-00A1-D5AA96E6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D336C9-327B-2FC3-2DA4-994E98A1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401-1AFB-924C-90AB-3AC811B465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176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0AB67-B342-F3FD-6967-52582231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0ADCA-056D-7212-2B8A-7A73452A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82771-E8D0-A42D-927C-C7E9DDF15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BFFFD5-8638-018E-2515-440F16C7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77F9-C811-E649-8812-5FBCC7251774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84F65-8745-4DCE-AA04-B30A57B0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4AD52D-6D4C-7872-41F9-CBBE950C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401-1AFB-924C-90AB-3AC811B465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874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79435-E30D-12F9-74C0-44CC130C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7833FA-68EC-0686-65A5-C41D4C220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AB552-8CC4-1F63-7D1F-1A7E92724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80699F-A88F-842E-423E-97B88D2D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77F9-C811-E649-8812-5FBCC7251774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A6F71B-61D8-1D3F-C3A5-D3D1DC0F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80B15-4910-C90C-80C6-6A540D65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401-1AFB-924C-90AB-3AC811B465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833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7CF2B3-023F-8544-6477-F2F43E8C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DD99E-9B80-B116-D958-DDD6FD821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6B80E-2755-C970-D6BF-235952546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577F9-C811-E649-8812-5FBCC7251774}" type="datetimeFigureOut">
              <a:rPr kumimoji="1" lang="ko-Kore-KR" altLang="en-US" smtClean="0"/>
              <a:t>2022. 8. 16.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BB421-9548-A75D-8018-C2753549E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E3B63-D2B3-4ECA-6EE1-489FE2E8C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3401-1AFB-924C-90AB-3AC811B465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507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853EFE2-2F4B-654E-82D8-92FC2D806095}"/>
              </a:ext>
            </a:extLst>
          </p:cNvPr>
          <p:cNvSpPr/>
          <p:nvPr/>
        </p:nvSpPr>
        <p:spPr>
          <a:xfrm>
            <a:off x="3132082" y="1030012"/>
            <a:ext cx="5780690" cy="351045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F85EC16-BB54-19D0-7778-BF08CC0C7FD8}"/>
              </a:ext>
            </a:extLst>
          </p:cNvPr>
          <p:cNvSpPr/>
          <p:nvPr/>
        </p:nvSpPr>
        <p:spPr>
          <a:xfrm>
            <a:off x="3883572" y="751488"/>
            <a:ext cx="4277710" cy="55704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외부 인터페이스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CE66CA3-9A82-3697-82FA-2C57B1D80AFF}"/>
              </a:ext>
            </a:extLst>
          </p:cNvPr>
          <p:cNvSpPr/>
          <p:nvPr/>
        </p:nvSpPr>
        <p:spPr>
          <a:xfrm>
            <a:off x="3883571" y="3683875"/>
            <a:ext cx="4277710" cy="55704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버스 인터페이스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B39FAAC-EA78-836C-74B9-FF7E74357BCB}"/>
              </a:ext>
            </a:extLst>
          </p:cNvPr>
          <p:cNvSpPr/>
          <p:nvPr/>
        </p:nvSpPr>
        <p:spPr>
          <a:xfrm>
            <a:off x="3883571" y="1502571"/>
            <a:ext cx="1571297" cy="86225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레지스터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D9E3B65-1D18-3F2D-A1AE-71BDE749C6B8}"/>
              </a:ext>
            </a:extLst>
          </p:cNvPr>
          <p:cNvSpPr/>
          <p:nvPr/>
        </p:nvSpPr>
        <p:spPr>
          <a:xfrm>
            <a:off x="3883572" y="2629809"/>
            <a:ext cx="1571296" cy="86225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레지스터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B3695FC-7BA2-B13E-F511-9F70B23BB112}"/>
              </a:ext>
            </a:extLst>
          </p:cNvPr>
          <p:cNvSpPr/>
          <p:nvPr/>
        </p:nvSpPr>
        <p:spPr>
          <a:xfrm>
            <a:off x="6589985" y="1545017"/>
            <a:ext cx="1571297" cy="8622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컨트롤러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48975A10-DA95-4138-AB2B-D2748CFA17D1}"/>
              </a:ext>
            </a:extLst>
          </p:cNvPr>
          <p:cNvSpPr/>
          <p:nvPr/>
        </p:nvSpPr>
        <p:spPr>
          <a:xfrm>
            <a:off x="6589985" y="2629808"/>
            <a:ext cx="1571297" cy="86225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로직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A78710F8-6E8C-AB8D-D141-060B77D1D6BB}"/>
              </a:ext>
            </a:extLst>
          </p:cNvPr>
          <p:cNvSpPr/>
          <p:nvPr/>
        </p:nvSpPr>
        <p:spPr>
          <a:xfrm>
            <a:off x="2795750" y="5281450"/>
            <a:ext cx="6453351" cy="55704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I/O 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버스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2" name="위쪽/아래쪽 화살표[U] 11">
            <a:extLst>
              <a:ext uri="{FF2B5EF4-FFF2-40B4-BE49-F238E27FC236}">
                <a16:creationId xmlns:a16="http://schemas.microsoft.com/office/drawing/2014/main" id="{DCFB3934-CB19-8A60-EB4D-AA7502EF703F}"/>
              </a:ext>
            </a:extLst>
          </p:cNvPr>
          <p:cNvSpPr/>
          <p:nvPr/>
        </p:nvSpPr>
        <p:spPr>
          <a:xfrm>
            <a:off x="4298731" y="4240923"/>
            <a:ext cx="462455" cy="1040527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위쪽/아래쪽 화살표[U] 12">
            <a:extLst>
              <a:ext uri="{FF2B5EF4-FFF2-40B4-BE49-F238E27FC236}">
                <a16:creationId xmlns:a16="http://schemas.microsoft.com/office/drawing/2014/main" id="{AD86F5BB-3265-B5D3-8D7B-56E7AC15712B}"/>
              </a:ext>
            </a:extLst>
          </p:cNvPr>
          <p:cNvSpPr/>
          <p:nvPr/>
        </p:nvSpPr>
        <p:spPr>
          <a:xfrm>
            <a:off x="5791197" y="4240923"/>
            <a:ext cx="462455" cy="1040527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위쪽/아래쪽 화살표[U] 13">
            <a:extLst>
              <a:ext uri="{FF2B5EF4-FFF2-40B4-BE49-F238E27FC236}">
                <a16:creationId xmlns:a16="http://schemas.microsoft.com/office/drawing/2014/main" id="{95D45523-4BD3-4E64-0083-8F855501D879}"/>
              </a:ext>
            </a:extLst>
          </p:cNvPr>
          <p:cNvSpPr/>
          <p:nvPr/>
        </p:nvSpPr>
        <p:spPr>
          <a:xfrm>
            <a:off x="7283663" y="4246178"/>
            <a:ext cx="462455" cy="1040527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617E3F-0392-E819-DC77-6C34F81C7469}"/>
              </a:ext>
            </a:extLst>
          </p:cNvPr>
          <p:cNvSpPr txBox="1"/>
          <p:nvPr/>
        </p:nvSpPr>
        <p:spPr>
          <a:xfrm>
            <a:off x="3993931" y="4584001"/>
            <a:ext cx="107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Address</a:t>
            </a:r>
            <a:endParaRPr kumimoji="1" lang="ko-Kore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D5B1AA-1B8C-1DF2-B45E-8CB1CC166ED4}"/>
              </a:ext>
            </a:extLst>
          </p:cNvPr>
          <p:cNvSpPr txBox="1"/>
          <p:nvPr/>
        </p:nvSpPr>
        <p:spPr>
          <a:xfrm>
            <a:off x="5696602" y="4584001"/>
            <a:ext cx="107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Data</a:t>
            </a:r>
            <a:endParaRPr kumimoji="1" lang="ko-Kore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EC93CE-4052-1EBE-FFD7-50B55C2EE43D}"/>
              </a:ext>
            </a:extLst>
          </p:cNvPr>
          <p:cNvSpPr txBox="1"/>
          <p:nvPr/>
        </p:nvSpPr>
        <p:spPr>
          <a:xfrm>
            <a:off x="7026162" y="4579555"/>
            <a:ext cx="107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Control</a:t>
            </a:r>
            <a:endParaRPr kumimoji="1" lang="ko-Kore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21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Macintosh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BM HANNA Air OTF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DOYUN LEE</dc:creator>
  <cp:lastModifiedBy>DOYUN LEE</cp:lastModifiedBy>
  <cp:revision>1</cp:revision>
  <dcterms:created xsi:type="dcterms:W3CDTF">2022-08-16T09:16:25Z</dcterms:created>
  <dcterms:modified xsi:type="dcterms:W3CDTF">2022-08-16T09:22:51Z</dcterms:modified>
</cp:coreProperties>
</file>