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5722-562E-C0B7-4B36-1957B8F9A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D84996-4CE7-B0E0-3663-9293C5E6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DA2A1-20A7-8A58-745C-7625ED0F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74203-E198-FDA3-1C62-1237E568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2848E-0171-786F-2FF0-B119B5D0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009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E84E0-8B2E-3561-A934-0897FBB6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0A25B6-F42C-0B31-1F0D-46AA1499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4016F-E354-545B-A351-99906273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57A45-24C0-5FD6-77AF-A9A47DC5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FC615-809E-0841-1EBC-00C59116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15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3154CA-EEB5-EEC1-CB61-A627AA314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E5E77-6001-3CC0-8FA1-622BFAAE8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5C4A0-F5C4-603A-BE29-E62E1C68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3A839-D3BE-9A89-2A2A-82A3DEDC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02558-F469-6F6F-7DB1-DA05593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733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6CC4-E2AB-C040-9F5C-ED8124F8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8FB67-7920-6139-E079-81B7D1EA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4BFBD-9B2C-8A1D-7E82-AFF819E4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9C15F-E967-04E5-641D-C7818D89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4650E-8495-1409-0325-FEEF91F3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487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144E6-3CF7-C07C-8A62-C95FE39B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38743F-2116-4349-AB4D-57F6D4D8D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EE890-5910-11E8-63B8-0B829698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243D6-D30A-B174-20AB-28850F0E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ED3B5-3407-DE2A-466A-0D2F3C70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5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74E9-F7CB-3AE8-A2A6-9A23939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59D61-F7C7-6699-EDE8-8136AE6A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0B6B83-4DB1-A8AE-2FD4-D71D1DFC5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97ED2-2571-84E5-B046-04164D22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41336-F6CD-F199-E3E3-47C76109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FE381-3AEC-D8DE-AA58-4AE082D5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52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4CD49-CE9A-EF92-1E75-26F91270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41A3A-FA94-2BAE-7280-720985048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E17089-FF87-C8AF-F23B-5F8303C3C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5FD041-DC76-7CB9-0797-1FDAF7161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6BB198-C6C4-C144-3B99-C9C7DC137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8BEC4-4169-A7D6-90EF-AA478957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BDC7DC-272B-3570-49DD-19793A5C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240B7C-FAE6-AAE2-564E-A39A37D7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383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6A49-74AB-D16F-8CA2-3EF8B048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72872D-DC44-D09C-4309-F74698CA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C27A0C-C490-0C85-D9BA-2D96CA3B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BCFCF-0FB2-3FEF-FD1F-F73D4505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684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B6E77E-376A-78EB-EA1F-61A947E9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B5E70A-4CD2-F0A5-03F2-5CDCFF45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4F6A8-ACDC-9F70-EA86-C757FDE0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304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C623F-292F-1E40-F1C4-4F389AB1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1257A-BA76-B38D-9EE9-7096E45A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1AC5E-E204-9397-D994-6A9CA8E8A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046358-C664-3684-E921-26135E05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17AC9B-F3CE-8A64-8006-DFA8F3ED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928DE-D01E-9422-FE6F-3EC6AD3C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669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4DA8-C4E6-8619-9E65-1C1A7C60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2A5813-DF58-C9C2-404F-315DC9207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B1FFD0-D921-0BF0-B36A-D94F618A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116E8-85EC-6C0B-6A09-BBB172D4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711A9B-166D-133A-0944-9F3AE252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4A954-EB23-C102-E262-BB7FFAD0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157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EB6B7D-C76D-7A86-6CDB-3916B6A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28FBB-8A49-7341-51C0-5E1FDE97B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44D98-6849-FB53-1563-0FFD57265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A9B8-0D1D-C442-B883-455E8063A52C}" type="datetimeFigureOut">
              <a:rPr kumimoji="1" lang="ko-Kore-KR" altLang="en-US" smtClean="0"/>
              <a:t>2022. 8. 12.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446733-944F-63A7-E3E0-A05527FC4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3FD7C-6D1B-6734-2F77-E6B0627C9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0710-EA52-6344-AC20-B9D5F0C045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957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DB4077-040A-B3A3-1409-0CE91145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26" y="3429000"/>
            <a:ext cx="1911350" cy="1911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34D845-BC27-B9AD-5951-953B9321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7262">
            <a:off x="9025689" y="3495617"/>
            <a:ext cx="2230796" cy="2230796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EC9E481-F760-C0C2-96EF-6E896E36353C}"/>
              </a:ext>
            </a:extLst>
          </p:cNvPr>
          <p:cNvSpPr/>
          <p:nvPr/>
        </p:nvSpPr>
        <p:spPr>
          <a:xfrm>
            <a:off x="5338860" y="3429000"/>
            <a:ext cx="1675831" cy="191135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메모리 관리자</a:t>
            </a:r>
            <a:endParaRPr kumimoji="1" lang="en-US" altLang="ko-KR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(MMU)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F964414-0438-5971-DB29-708AD1F9C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87343"/>
              </p:ext>
            </p:extLst>
          </p:nvPr>
        </p:nvGraphicFramePr>
        <p:xfrm>
          <a:off x="2388170" y="719667"/>
          <a:ext cx="3613236" cy="215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09">
                  <a:extLst>
                    <a:ext uri="{9D8B030D-6E8A-4147-A177-3AD203B41FA5}">
                      <a16:colId xmlns:a16="http://schemas.microsoft.com/office/drawing/2014/main" val="581875208"/>
                    </a:ext>
                  </a:extLst>
                </a:gridCol>
                <a:gridCol w="903309">
                  <a:extLst>
                    <a:ext uri="{9D8B030D-6E8A-4147-A177-3AD203B41FA5}">
                      <a16:colId xmlns:a16="http://schemas.microsoft.com/office/drawing/2014/main" val="1681579515"/>
                    </a:ext>
                  </a:extLst>
                </a:gridCol>
                <a:gridCol w="903309">
                  <a:extLst>
                    <a:ext uri="{9D8B030D-6E8A-4147-A177-3AD203B41FA5}">
                      <a16:colId xmlns:a16="http://schemas.microsoft.com/office/drawing/2014/main" val="1215346570"/>
                    </a:ext>
                  </a:extLst>
                </a:gridCol>
                <a:gridCol w="903309">
                  <a:extLst>
                    <a:ext uri="{9D8B030D-6E8A-4147-A177-3AD203B41FA5}">
                      <a16:colId xmlns:a16="http://schemas.microsoft.com/office/drawing/2014/main" val="867518658"/>
                    </a:ext>
                  </a:extLst>
                </a:gridCol>
              </a:tblGrid>
              <a:tr h="40891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세그멘트</a:t>
                      </a:r>
                      <a:endParaRPr lang="en-US" altLang="ko-Kore-KR" sz="1100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  <a:p>
                      <a:pPr algn="ctr"/>
                      <a:r>
                        <a:rPr lang="ko-Kore-KR" altLang="en-US" sz="1100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권한비트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페이지</a:t>
                      </a:r>
                      <a:r>
                        <a:rPr lang="ko-KR" altLang="en-US" sz="1400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 넘버</a:t>
                      </a:r>
                      <a:endParaRPr lang="ko-Kore-KR" altLang="en-US" sz="1400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페이지</a:t>
                      </a:r>
                      <a:r>
                        <a:rPr lang="ko-KR" altLang="en-US" sz="1400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 개수</a:t>
                      </a:r>
                      <a:endParaRPr lang="ko-Kore-KR" altLang="en-US" sz="1400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664750"/>
                  </a:ext>
                </a:extLst>
              </a:tr>
              <a:tr h="4089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0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RW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2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500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605183"/>
                  </a:ext>
                </a:extLst>
              </a:tr>
              <a:tr h="4089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RE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0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1000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464895"/>
                  </a:ext>
                </a:extLst>
              </a:tr>
              <a:tr h="4089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2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R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1200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35810"/>
                  </a:ext>
                </a:extLst>
              </a:tr>
              <a:tr h="4089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3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RWE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n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500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070498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C61AAAF-D11E-6BD6-ABBD-E96DC9310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702911"/>
              </p:ext>
            </p:extLst>
          </p:nvPr>
        </p:nvGraphicFramePr>
        <p:xfrm>
          <a:off x="6621517" y="719666"/>
          <a:ext cx="1660636" cy="2153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318">
                  <a:extLst>
                    <a:ext uri="{9D8B030D-6E8A-4147-A177-3AD203B41FA5}">
                      <a16:colId xmlns:a16="http://schemas.microsoft.com/office/drawing/2014/main" val="3721459987"/>
                    </a:ext>
                  </a:extLst>
                </a:gridCol>
                <a:gridCol w="830318">
                  <a:extLst>
                    <a:ext uri="{9D8B030D-6E8A-4147-A177-3AD203B41FA5}">
                      <a16:colId xmlns:a16="http://schemas.microsoft.com/office/drawing/2014/main" val="2148991022"/>
                    </a:ext>
                  </a:extLst>
                </a:gridCol>
              </a:tblGrid>
              <a:tr h="43076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인덱스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프레임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41754"/>
                  </a:ext>
                </a:extLst>
              </a:tr>
              <a:tr h="4307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0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3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473142"/>
                  </a:ext>
                </a:extLst>
              </a:tr>
              <a:tr h="4307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852106"/>
                  </a:ext>
                </a:extLst>
              </a:tr>
              <a:tr h="4307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2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invalid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68898"/>
                  </a:ext>
                </a:extLst>
              </a:tr>
              <a:tr h="43076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…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… </a:t>
                      </a:r>
                      <a:endParaRPr lang="ko-Kore-KR" altLang="en-US" dirty="0"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358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67BD25-8C52-36A3-E149-0CF840FA616D}"/>
              </a:ext>
            </a:extLst>
          </p:cNvPr>
          <p:cNvSpPr txBox="1"/>
          <p:nvPr/>
        </p:nvSpPr>
        <p:spPr>
          <a:xfrm>
            <a:off x="2032601" y="53965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0X</a:t>
            </a:r>
            <a:r>
              <a:rPr kumimoji="1" lang="en-US" altLang="ko-Kore-KR" b="1" dirty="0">
                <a:solidFill>
                  <a:schemeClr val="accent4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1</a:t>
            </a:r>
            <a:r>
              <a:rPr kumimoji="1" lang="en-US" altLang="ko-Kore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2300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번지 접근 요청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F69DED97-7917-30EC-C0D7-FBC185781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34408"/>
              </p:ext>
            </p:extLst>
          </p:nvPr>
        </p:nvGraphicFramePr>
        <p:xfrm>
          <a:off x="9310769" y="1859549"/>
          <a:ext cx="1660636" cy="202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636">
                  <a:extLst>
                    <a:ext uri="{9D8B030D-6E8A-4147-A177-3AD203B41FA5}">
                      <a16:colId xmlns:a16="http://schemas.microsoft.com/office/drawing/2014/main" val="3721459987"/>
                    </a:ext>
                  </a:extLst>
                </a:gridCol>
              </a:tblGrid>
              <a:tr h="40556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프레임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 </a:t>
                      </a:r>
                      <a:r>
                        <a:rPr lang="en-US" altLang="ko-Kore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741754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프레임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73142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프레임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852106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프레임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068898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M HANNA Air OTF" panose="020B0600000101010101" pitchFamily="34" charset="-127"/>
                          <a:ea typeface="BM HANNA Air OTF" panose="020B0600000101010101" pitchFamily="34" charset="-127"/>
                        </a:rPr>
                        <a:t>…</a:t>
                      </a:r>
                      <a:endParaRPr lang="ko-Kore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M HANNA Air OTF" panose="020B0600000101010101" pitchFamily="34" charset="-127"/>
                        <a:ea typeface="BM HANNA Air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3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6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</Words>
  <Application>Microsoft Macintosh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HANNA Air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1</cp:revision>
  <dcterms:created xsi:type="dcterms:W3CDTF">2022-08-12T07:55:49Z</dcterms:created>
  <dcterms:modified xsi:type="dcterms:W3CDTF">2022-08-12T08:09:07Z</dcterms:modified>
</cp:coreProperties>
</file>