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860B3-B27B-4682-D576-7BF47B6A0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6A4F29-0925-6DE2-4DAC-512DA897B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B80EC-9472-47FD-7A49-16E2B7BA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CB9B-48BE-4647-85B1-3AB855E0C587}" type="datetimeFigureOut">
              <a:rPr kumimoji="1" lang="ko-Kore-KR" altLang="en-US" smtClean="0"/>
              <a:t>2022. 7. 26.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4E204-A2B7-19AF-0B2D-868BF271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06872-36F9-4107-9878-21E99671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0720-04D9-F745-A667-1C6BE1C2F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717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D4051-EB0B-3CB8-1576-F4AF18A1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B39B11-8989-5183-A7BE-8EF5DEF45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A6352-4289-2189-0791-B8A43FA8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CB9B-48BE-4647-85B1-3AB855E0C587}" type="datetimeFigureOut">
              <a:rPr kumimoji="1" lang="ko-Kore-KR" altLang="en-US" smtClean="0"/>
              <a:t>2022. 7. 26.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BB741-113A-051E-E4EB-7BED8E68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AFA2D-696A-ABB6-7CA6-E7D1D9B6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0720-04D9-F745-A667-1C6BE1C2F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72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80941B-6388-5A92-6C3E-088D3CE72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5DDFC-8DC1-2BBB-4B5E-E36E8D515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3C757-DDF1-FFA7-E7B4-69272014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CB9B-48BE-4647-85B1-3AB855E0C587}" type="datetimeFigureOut">
              <a:rPr kumimoji="1" lang="ko-Kore-KR" altLang="en-US" smtClean="0"/>
              <a:t>2022. 7. 26.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79449-E64A-56B3-F044-18158381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03DD1-5A34-8190-2A97-4BC4AA8C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0720-04D9-F745-A667-1C6BE1C2F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296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39F88-C5B7-1C00-E1E0-EC6E8DDC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C6483-02AC-8BD3-46C1-D88F60B0E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454FB-F1EA-893C-264E-C9482F9D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CB9B-48BE-4647-85B1-3AB855E0C587}" type="datetimeFigureOut">
              <a:rPr kumimoji="1" lang="ko-Kore-KR" altLang="en-US" smtClean="0"/>
              <a:t>2022. 7. 26.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11446-7208-0C4D-F6B2-C08128FD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B6539-991E-BE4D-3095-AF075D5B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0720-04D9-F745-A667-1C6BE1C2F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350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624F5-1CD2-A709-CFC3-C0223C32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1CDDB-DBDB-C5F0-3CA2-C1E6E0768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BF22F-964D-39B6-8057-1456AAF9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CB9B-48BE-4647-85B1-3AB855E0C587}" type="datetimeFigureOut">
              <a:rPr kumimoji="1" lang="ko-Kore-KR" altLang="en-US" smtClean="0"/>
              <a:t>2022. 7. 26.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55B5F-943D-706B-1471-02BD3078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F702C-40C6-C3C1-02E3-84B63F73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0720-04D9-F745-A667-1C6BE1C2F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874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147D3-B470-F9AB-5F0A-5F7BE564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00334-3489-D7C8-E9BF-3B0D5A7A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0AB1A4-3835-6ECB-CD6E-BA479C949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ED580-DF17-DF0A-44F1-9CCE1F3A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CB9B-48BE-4647-85B1-3AB855E0C587}" type="datetimeFigureOut">
              <a:rPr kumimoji="1" lang="ko-Kore-KR" altLang="en-US" smtClean="0"/>
              <a:t>2022. 7. 26.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789AB-6F9F-B767-CD72-399A1A10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900DEA-E18C-37C8-D8DF-D4B22BD0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0720-04D9-F745-A667-1C6BE1C2F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883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8C200-8465-FE62-E7D8-A5D597DD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18D35-1EDB-0E0C-BE57-C9E3A1FFC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EE2F7-3EEA-CA2B-AC26-A5C8D3596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090E2F-D13F-C35E-4D92-79CE87565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361295-60DB-F616-E7C5-10AD8672D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062361-C80F-581E-3EC2-94D7DE40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CB9B-48BE-4647-85B1-3AB855E0C587}" type="datetimeFigureOut">
              <a:rPr kumimoji="1" lang="ko-Kore-KR" altLang="en-US" smtClean="0"/>
              <a:t>2022. 7. 26.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5D940B-8BD4-1045-1E1F-EFB32B96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1881D-0793-9A04-AEB8-4F0AAF35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0720-04D9-F745-A667-1C6BE1C2F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788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ADC51-C3C8-044D-A680-8301078F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DA1624-BB27-C5A1-0997-8BE4301F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CB9B-48BE-4647-85B1-3AB855E0C587}" type="datetimeFigureOut">
              <a:rPr kumimoji="1" lang="ko-Kore-KR" altLang="en-US" smtClean="0"/>
              <a:t>2022. 7. 26.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E1DA01-DEBA-6339-D1BD-27FEF2B5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1F04DB-8061-E151-2D30-567ABE48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0720-04D9-F745-A667-1C6BE1C2F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336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C0FB20-07B1-566C-BA49-A554341D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CB9B-48BE-4647-85B1-3AB855E0C587}" type="datetimeFigureOut">
              <a:rPr kumimoji="1" lang="ko-Kore-KR" altLang="en-US" smtClean="0"/>
              <a:t>2022. 7. 26.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C00359-C9A4-5CF0-995B-49949FF3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A2B026-ED28-4C61-0665-2138BE96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0720-04D9-F745-A667-1C6BE1C2F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708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F9BB8-6AAB-36E3-2F75-2AF1AD3C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6FC04-855A-D0B1-1D3E-F7C5B0E2D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9E19D8-A83C-62BA-18E4-5405FD7D9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C3D8FE-A7A7-A8D8-A4B7-D0FBFE90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CB9B-48BE-4647-85B1-3AB855E0C587}" type="datetimeFigureOut">
              <a:rPr kumimoji="1" lang="ko-Kore-KR" altLang="en-US" smtClean="0"/>
              <a:t>2022. 7. 26.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8EA69-B368-B900-2A19-5E1A9DA0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3250B3-8400-2AD6-B03D-4FA797CD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0720-04D9-F745-A667-1C6BE1C2F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187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CE62A-E47C-9E24-B5F4-4D13CF26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5FF0C2-9BCB-FE69-0F37-5EF3A0CCD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A83FB-0D65-1EAE-F76D-F0E409847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12E90-2EE7-977D-7DED-5F3C7C4E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CB9B-48BE-4647-85B1-3AB855E0C587}" type="datetimeFigureOut">
              <a:rPr kumimoji="1" lang="ko-Kore-KR" altLang="en-US" smtClean="0"/>
              <a:t>2022. 7. 26.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6A6FF8-BD37-111C-2BDB-671FFBB0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7BFB7-22A9-CA95-D800-CC13818D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0720-04D9-F745-A667-1C6BE1C2F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25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DB4CD4-30D8-E91A-290A-16A0E74F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BBDDB-922E-9277-154D-AB5F76076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0C49F-291E-3A5F-6E59-7FB01C545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3CB9B-48BE-4647-85B1-3AB855E0C587}" type="datetimeFigureOut">
              <a:rPr kumimoji="1" lang="ko-Kore-KR" altLang="en-US" smtClean="0"/>
              <a:t>2022. 7. 26.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034CE-37F9-9BA9-7DDD-F92B73D52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777FC-C81E-D7C7-24E2-6267C98A5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D0720-04D9-F745-A667-1C6BE1C2F5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988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7E19611-9047-8AE1-F2B9-CB267F4522F3}"/>
              </a:ext>
            </a:extLst>
          </p:cNvPr>
          <p:cNvSpPr/>
          <p:nvPr/>
        </p:nvSpPr>
        <p:spPr>
          <a:xfrm>
            <a:off x="814551" y="1082565"/>
            <a:ext cx="1923393" cy="99848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생성</a:t>
            </a:r>
            <a:endParaRPr kumimoji="1" lang="en-US" altLang="ko-KR" sz="2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r>
              <a:rPr kumimoji="1" lang="en-US" altLang="ko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(New)</a:t>
            </a:r>
            <a:endParaRPr kumimoji="1" lang="ko-Kore-KR" altLang="en-US" sz="2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71B69FB-DDFA-5CE9-1050-6F5A7481C8C4}"/>
              </a:ext>
            </a:extLst>
          </p:cNvPr>
          <p:cNvSpPr/>
          <p:nvPr/>
        </p:nvSpPr>
        <p:spPr>
          <a:xfrm>
            <a:off x="2569779" y="2929757"/>
            <a:ext cx="1923393" cy="99848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준비</a:t>
            </a:r>
            <a:endParaRPr kumimoji="1" lang="en-US" altLang="ko-KR" sz="2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r>
              <a:rPr kumimoji="1" lang="en-US" altLang="ko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(Ready)</a:t>
            </a:r>
            <a:endParaRPr kumimoji="1" lang="ko-Kore-KR" altLang="en-US" sz="2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92C187E-5152-05A8-F7DD-34820E13E40D}"/>
              </a:ext>
            </a:extLst>
          </p:cNvPr>
          <p:cNvSpPr/>
          <p:nvPr/>
        </p:nvSpPr>
        <p:spPr>
          <a:xfrm>
            <a:off x="5134303" y="4850524"/>
            <a:ext cx="1923393" cy="99848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대기</a:t>
            </a:r>
            <a:endParaRPr kumimoji="1" lang="en-US" altLang="ko-KR" sz="2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r>
              <a:rPr kumimoji="1" lang="en-US" altLang="ko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(Waiting)</a:t>
            </a:r>
            <a:endParaRPr kumimoji="1" lang="ko-Kore-KR" altLang="en-US" sz="2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86B2985-3EC4-D0DF-DA23-72A851BBE992}"/>
              </a:ext>
            </a:extLst>
          </p:cNvPr>
          <p:cNvSpPr/>
          <p:nvPr/>
        </p:nvSpPr>
        <p:spPr>
          <a:xfrm>
            <a:off x="7698829" y="2929758"/>
            <a:ext cx="1923393" cy="99848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실행</a:t>
            </a:r>
            <a:endParaRPr kumimoji="1" lang="en-US" altLang="ko-KR" sz="2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r>
              <a:rPr kumimoji="1" lang="en-US" altLang="ko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(Running)</a:t>
            </a:r>
            <a:endParaRPr kumimoji="1" lang="ko-Kore-KR" altLang="en-US" sz="2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CED120D-9315-5266-225C-F8554585CFE9}"/>
              </a:ext>
            </a:extLst>
          </p:cNvPr>
          <p:cNvSpPr/>
          <p:nvPr/>
        </p:nvSpPr>
        <p:spPr>
          <a:xfrm>
            <a:off x="9454056" y="1082565"/>
            <a:ext cx="1923393" cy="99848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완료</a:t>
            </a:r>
            <a:endParaRPr kumimoji="1" lang="en-US" altLang="ko-KR" sz="2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  <a:p>
            <a:pPr algn="ctr"/>
            <a:r>
              <a:rPr kumimoji="1" lang="en-US" altLang="ko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(Terminated)</a:t>
            </a:r>
            <a:endParaRPr kumimoji="1" lang="ko-Kore-KR" altLang="en-US" sz="20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1B32F500-42B4-1B7A-3B99-C71A6EA3BC25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2737944" y="1581807"/>
            <a:ext cx="793532" cy="134795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0B387903-BDA1-58B8-86DE-23582C1E7E88}"/>
              </a:ext>
            </a:extLst>
          </p:cNvPr>
          <p:cNvCxnSpPr>
            <a:cxnSpLocks/>
          </p:cNvCxnSpPr>
          <p:nvPr/>
        </p:nvCxnSpPr>
        <p:spPr>
          <a:xfrm>
            <a:off x="4493172" y="3260835"/>
            <a:ext cx="3205657" cy="2"/>
          </a:xfrm>
          <a:prstGeom prst="curvedConnector3">
            <a:avLst>
              <a:gd name="adj1" fmla="val 50656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A1C4B394-238C-6AF0-DC90-70F0464E48F1}"/>
              </a:ext>
            </a:extLst>
          </p:cNvPr>
          <p:cNvCxnSpPr>
            <a:cxnSpLocks/>
          </p:cNvCxnSpPr>
          <p:nvPr/>
        </p:nvCxnSpPr>
        <p:spPr>
          <a:xfrm rot="10800000">
            <a:off x="4493173" y="3628696"/>
            <a:ext cx="3205657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7893268D-416E-CE85-EE90-C4D0F339C866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rot="5400000" flipH="1" flipV="1">
            <a:off x="8383316" y="1859018"/>
            <a:ext cx="1347951" cy="79353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C1B845E4-4995-BBBB-0E77-63786CD4A496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5400000">
            <a:off x="7148349" y="3837588"/>
            <a:ext cx="1421525" cy="160283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7A39A0FB-DD97-A56F-C098-3B6820235A6B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rot="10800000">
            <a:off x="3531477" y="3928240"/>
            <a:ext cx="1602827" cy="1421526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4C3D7B35-A02A-C96A-FA51-E8EBAF298724}"/>
              </a:ext>
            </a:extLst>
          </p:cNvPr>
          <p:cNvSpPr/>
          <p:nvPr/>
        </p:nvSpPr>
        <p:spPr>
          <a:xfrm>
            <a:off x="3531475" y="1867557"/>
            <a:ext cx="961697" cy="42698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승인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D97031AB-F160-0A0E-D0A1-0878D7A75964}"/>
              </a:ext>
            </a:extLst>
          </p:cNvPr>
          <p:cNvSpPr/>
          <p:nvPr/>
        </p:nvSpPr>
        <p:spPr>
          <a:xfrm>
            <a:off x="4841327" y="2740571"/>
            <a:ext cx="2509344" cy="42698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스케줄러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에 의해 선택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7E76AA5-C635-83E3-4A59-4DA77FF24B02}"/>
              </a:ext>
            </a:extLst>
          </p:cNvPr>
          <p:cNvSpPr/>
          <p:nvPr/>
        </p:nvSpPr>
        <p:spPr>
          <a:xfrm>
            <a:off x="4841327" y="3725918"/>
            <a:ext cx="2509344" cy="42698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인터럽트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(</a:t>
            </a:r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시간초과</a:t>
            </a:r>
            <a:r>
              <a:rPr kumimoji="1" lang="en-US" altLang="ko-KR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)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764A8C7-0C6C-DAF8-BE47-3493075C8A25}"/>
              </a:ext>
            </a:extLst>
          </p:cNvPr>
          <p:cNvSpPr/>
          <p:nvPr/>
        </p:nvSpPr>
        <p:spPr>
          <a:xfrm>
            <a:off x="8367550" y="4776951"/>
            <a:ext cx="1365029" cy="42698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입출력 작업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2692B9D2-196D-784A-9574-67B4534BB579}"/>
              </a:ext>
            </a:extLst>
          </p:cNvPr>
          <p:cNvSpPr/>
          <p:nvPr/>
        </p:nvSpPr>
        <p:spPr>
          <a:xfrm>
            <a:off x="2459421" y="4776949"/>
            <a:ext cx="1365029" cy="42698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입출력 완료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864F27E-743B-024C-3CBB-6067DB76606B}"/>
              </a:ext>
            </a:extLst>
          </p:cNvPr>
          <p:cNvSpPr/>
          <p:nvPr/>
        </p:nvSpPr>
        <p:spPr>
          <a:xfrm>
            <a:off x="7656787" y="1864930"/>
            <a:ext cx="961697" cy="42698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57007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</Words>
  <Application>Microsoft Macintosh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BM HANNA Air OTF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DOYUN LEE</dc:creator>
  <cp:lastModifiedBy>DOYUN LEE</cp:lastModifiedBy>
  <cp:revision>1</cp:revision>
  <dcterms:created xsi:type="dcterms:W3CDTF">2022-07-26T05:02:09Z</dcterms:created>
  <dcterms:modified xsi:type="dcterms:W3CDTF">2022-07-26T05:11:30Z</dcterms:modified>
</cp:coreProperties>
</file>