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B0CC2-ED06-F041-BA16-A59F94B87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896DB2-937B-5EF3-D6BE-962B1F880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B0800-045B-89C6-928F-FCD47FC5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5B59-5229-DF4C-A6C6-77483F26E1B6}" type="datetimeFigureOut">
              <a:rPr kumimoji="1" lang="ko-Kore-KR" altLang="en-US" smtClean="0"/>
              <a:t>2022. 8. 10.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26D376-EA4C-44D6-D868-B54F22F0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A6D8F-D4EB-9DAF-552E-AA0806CB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13A3-7471-DE43-BE14-39004D91B7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350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D57B9-7235-2DEE-2F46-E2256C18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51A799-3210-CAD3-06A3-898D86378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EBBEE-37BF-E980-D7DC-61C711D2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5B59-5229-DF4C-A6C6-77483F26E1B6}" type="datetimeFigureOut">
              <a:rPr kumimoji="1" lang="ko-Kore-KR" altLang="en-US" smtClean="0"/>
              <a:t>2022. 8. 10.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644AB-A477-7EE8-8189-CDB3CDE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F05C7-0D41-B70F-3C37-383CFB6B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13A3-7471-DE43-BE14-39004D91B7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378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321D8C-3B70-4D6D-5645-F2DDBDA38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634D51-500C-2DD6-08DF-A68220C4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CEE77-C64D-8A9F-EF53-8FD692C6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5B59-5229-DF4C-A6C6-77483F26E1B6}" type="datetimeFigureOut">
              <a:rPr kumimoji="1" lang="ko-Kore-KR" altLang="en-US" smtClean="0"/>
              <a:t>2022. 8. 10.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F1F7D-828A-EC66-4FB9-C0DB5C16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FA493-7CB6-A3BA-09FF-3CCBCCA8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13A3-7471-DE43-BE14-39004D91B7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465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AB450-1894-26F1-30A0-6F0AA9C8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7045F-9390-C971-D870-704713B4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31695-1CA1-924D-A630-C2B82639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5B59-5229-DF4C-A6C6-77483F26E1B6}" type="datetimeFigureOut">
              <a:rPr kumimoji="1" lang="ko-Kore-KR" altLang="en-US" smtClean="0"/>
              <a:t>2022. 8. 10.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294B7-1CA3-06EC-B4EB-03FAFBB2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5A3E9-FD13-5344-80C7-67E32B25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13A3-7471-DE43-BE14-39004D91B7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801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E6665-B1B0-A551-BB83-F9CDBFEE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6D58CE-45AF-CD02-58BF-4BF9B3651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14F20-DB42-5945-30B4-DD83BF19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5B59-5229-DF4C-A6C6-77483F26E1B6}" type="datetimeFigureOut">
              <a:rPr kumimoji="1" lang="ko-Kore-KR" altLang="en-US" smtClean="0"/>
              <a:t>2022. 8. 10.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AD3DA-CE79-D49F-7B2D-D6C63E88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CDDE9-8E33-3CC0-7F69-043CA5C8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13A3-7471-DE43-BE14-39004D91B7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600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4972A-9CB4-D9E3-D928-50F2428A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AFB8C-30E6-BFA8-71DF-CD833BCA9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F19C92-7D14-5741-E139-E6AEA925D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2A974-57F6-530E-4CD5-F5D134D2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5B59-5229-DF4C-A6C6-77483F26E1B6}" type="datetimeFigureOut">
              <a:rPr kumimoji="1" lang="ko-Kore-KR" altLang="en-US" smtClean="0"/>
              <a:t>2022. 8. 10.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7408F-9903-4FAF-177F-693AC90F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E0D3B2-7907-88CE-2C74-9BB9F242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13A3-7471-DE43-BE14-39004D91B7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874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C089D-51B5-DC48-A30F-9CBB8483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2888F6-A8A0-3437-E04E-7E774E8C8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907EAB-8DCD-CC40-8954-1763D146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FDC34B-EEE4-0D6F-26B7-826227009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2A9151-ED27-7657-451E-CFAEB1572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D18D0F-2276-752B-81D3-ED64304A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5B59-5229-DF4C-A6C6-77483F26E1B6}" type="datetimeFigureOut">
              <a:rPr kumimoji="1" lang="ko-Kore-KR" altLang="en-US" smtClean="0"/>
              <a:t>2022. 8. 10.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D0AB49-AA8B-F20B-B8CF-1EB499CB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A3CF0D-AEA7-9E4C-FFAD-1462261C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13A3-7471-DE43-BE14-39004D91B7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677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1307D-0432-CE6F-D0F3-13AE0C32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24351E-A943-9B31-D6A3-35A93423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5B59-5229-DF4C-A6C6-77483F26E1B6}" type="datetimeFigureOut">
              <a:rPr kumimoji="1" lang="ko-Kore-KR" altLang="en-US" smtClean="0"/>
              <a:t>2022. 8. 10.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92AE62-23DD-B910-365A-5154A2D7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D8698A-10A6-8556-4F94-993CC61C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13A3-7471-DE43-BE14-39004D91B7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105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6661CC-78A5-8B0C-F930-9A232294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5B59-5229-DF4C-A6C6-77483F26E1B6}" type="datetimeFigureOut">
              <a:rPr kumimoji="1" lang="ko-Kore-KR" altLang="en-US" smtClean="0"/>
              <a:t>2022. 8. 10.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132A19-EE5B-7356-A5DC-63C1E6FC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A6BB70-E42C-4AEA-A935-17BCEBB5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13A3-7471-DE43-BE14-39004D91B7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283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ACBE6-E108-8B17-BB47-C739C2215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38720-3E03-83AB-8436-65B4D844B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D6C43A-7A5F-C226-3A17-310E8F69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BDB393-F283-114C-B407-CC6681DB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5B59-5229-DF4C-A6C6-77483F26E1B6}" type="datetimeFigureOut">
              <a:rPr kumimoji="1" lang="ko-Kore-KR" altLang="en-US" smtClean="0"/>
              <a:t>2022. 8. 10.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F46BE7-F743-9A90-A04D-3393C4E5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31718-9208-0343-ADAE-553DCCE0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13A3-7471-DE43-BE14-39004D91B7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439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7AF81-D974-62F2-1B40-F55A0B0F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BCA149-DB5C-AFB0-1F87-B7D2D3E7F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11E40F-12FD-3563-5863-8EEF46BCA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E88EE9-1C9B-2077-86CB-A079F340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5B59-5229-DF4C-A6C6-77483F26E1B6}" type="datetimeFigureOut">
              <a:rPr kumimoji="1" lang="ko-Kore-KR" altLang="en-US" smtClean="0"/>
              <a:t>2022. 8. 10.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485AAC-879C-AA71-6FE0-BC61FC29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511F6-C919-BB78-0470-B2E3BD59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13A3-7471-DE43-BE14-39004D91B7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421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AD2B13-3ADF-F57A-ADC8-04235E59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4F10CB-4801-403B-030E-2BA72C6F7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DEE14-AD90-4E33-AD2A-0C1846A05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25B59-5229-DF4C-A6C6-77483F26E1B6}" type="datetimeFigureOut">
              <a:rPr kumimoji="1" lang="ko-Kore-KR" altLang="en-US" smtClean="0"/>
              <a:t>2022. 8. 10.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49AF7-1144-072C-67B7-C246CE3A0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686B64-ED7A-6593-E835-294629C00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13A3-7471-DE43-BE14-39004D91B7F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021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633EA6A-3803-F4AE-BE8F-E6812E0800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36964" y="1695208"/>
            <a:ext cx="2492118" cy="249211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7C5FB84-4584-D896-1867-96704DED43B9}"/>
              </a:ext>
            </a:extLst>
          </p:cNvPr>
          <p:cNvCxnSpPr/>
          <p:nvPr/>
        </p:nvCxnSpPr>
        <p:spPr>
          <a:xfrm>
            <a:off x="777767" y="5118538"/>
            <a:ext cx="10668000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80B996E-34EF-89FE-068F-B41D6BBF5D81}"/>
              </a:ext>
            </a:extLst>
          </p:cNvPr>
          <p:cNvSpPr/>
          <p:nvPr/>
        </p:nvSpPr>
        <p:spPr>
          <a:xfrm>
            <a:off x="1615768" y="2089348"/>
            <a:ext cx="1518546" cy="57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레지스터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567C9F2-13E8-EE71-7297-131D1916655E}"/>
              </a:ext>
            </a:extLst>
          </p:cNvPr>
          <p:cNvSpPr/>
          <p:nvPr/>
        </p:nvSpPr>
        <p:spPr>
          <a:xfrm>
            <a:off x="1615768" y="3207666"/>
            <a:ext cx="1518546" cy="57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캐시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5743834-B3F1-5AF7-933E-A766E8211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92771">
            <a:off x="4928227" y="1853460"/>
            <a:ext cx="1927063" cy="19270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FE31680-8792-19D8-B675-AAD46E621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9" y="2005350"/>
            <a:ext cx="1795727" cy="17957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0A6D32-00D3-9F4F-4D1C-CC2B2BDFC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5290" y="1981463"/>
            <a:ext cx="1795731" cy="17957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342B54-E3BF-74DC-F0B5-7689E1D7F91F}"/>
              </a:ext>
            </a:extLst>
          </p:cNvPr>
          <p:cNvSpPr txBox="1"/>
          <p:nvPr/>
        </p:nvSpPr>
        <p:spPr>
          <a:xfrm>
            <a:off x="914400" y="5118538"/>
            <a:ext cx="1650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속도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빠름</a:t>
            </a:r>
            <a:endParaRPr kumimoji="1"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용량 작음</a:t>
            </a:r>
            <a:endParaRPr kumimoji="1"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가격 비쌈</a:t>
            </a:r>
            <a:endParaRPr kumimoji="1"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4E567F-81E3-9CD4-876E-F9EE85EE4097}"/>
              </a:ext>
            </a:extLst>
          </p:cNvPr>
          <p:cNvSpPr txBox="1"/>
          <p:nvPr/>
        </p:nvSpPr>
        <p:spPr>
          <a:xfrm>
            <a:off x="10373155" y="5118538"/>
            <a:ext cx="1650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속도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느림</a:t>
            </a:r>
            <a:endParaRPr kumimoji="1"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용량 큼</a:t>
            </a:r>
            <a:endParaRPr kumimoji="1"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가격 쌈</a:t>
            </a:r>
            <a:endParaRPr kumimoji="1"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CDC3A4C-49C0-0223-EB8B-8A28C57B7245}"/>
              </a:ext>
            </a:extLst>
          </p:cNvPr>
          <p:cNvSpPr/>
          <p:nvPr/>
        </p:nvSpPr>
        <p:spPr>
          <a:xfrm>
            <a:off x="4861743" y="3813360"/>
            <a:ext cx="2144110" cy="55195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메인메모리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(RAM)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436B5EAB-8CE7-046E-105A-18D4CC36A62E}"/>
              </a:ext>
            </a:extLst>
          </p:cNvPr>
          <p:cNvSpPr/>
          <p:nvPr/>
        </p:nvSpPr>
        <p:spPr>
          <a:xfrm>
            <a:off x="8416944" y="3946473"/>
            <a:ext cx="2448910" cy="55195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보조저장장치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(HDD, SSD)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4609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</Words>
  <Application>Microsoft Macintosh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BM HANNA Air OTF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DOYUN LEE</dc:creator>
  <cp:lastModifiedBy>DOYUN LEE</cp:lastModifiedBy>
  <cp:revision>1</cp:revision>
  <dcterms:created xsi:type="dcterms:W3CDTF">2022-08-10T08:32:15Z</dcterms:created>
  <dcterms:modified xsi:type="dcterms:W3CDTF">2022-08-10T08:40:18Z</dcterms:modified>
</cp:coreProperties>
</file>