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18A68-13C7-C134-07EB-569521F6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57E7A-7734-1287-C8DB-4AEDA4D0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50246-1F2A-2564-0A5D-ABF4DEA0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1EC5C-F233-F263-0C6E-4AC227D8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35CA-618F-A575-6BA0-32F00531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59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0CC2-AB2B-FD12-8515-9A3605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A3926-C0AC-A056-1C91-7BC4CB5E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A450-2EB4-DAE9-4EBE-1390BD8A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8DE48-B71E-0735-0ECA-6CC6AE15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A44AD-E928-654F-B609-76785EEF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987203-7B90-B441-8444-2AF2DDC76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55AF-42A9-7E45-37A0-7B8A75DA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B5CAB-E66E-35C1-1C05-5673FC24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7DB98-0CDC-401C-993D-55FFD535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D31C7-5AFB-D4BB-73EB-3834BD3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959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54A7-E57A-1D73-9F61-D7F32534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47D90-46E9-0BFE-AE1C-FEF7DA37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9270A-06CC-F3B5-0B96-49E5E371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0A378-8339-6B9E-55C9-29CBA35D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1F0B3-2830-0F5F-1F07-AA66E3D6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21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C41C-73FE-BC40-2BFF-B23DB672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F1931-1A03-ED80-EA38-2D5647E2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F83B4-423E-12AB-8654-F8EF37DE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E9B4-58BF-9CEF-7E89-BCA26401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0C034-44FD-D51A-233D-B99630A2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8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B235-CB88-1226-F8DC-E57F9566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97F48-3136-0904-BCD3-219CD78D5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BF72E-69CF-12F0-E9BE-95267A30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22B06-9D1B-B78B-FB61-A1E09986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B967E-4964-52AD-CA2A-B0B459FD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5D53A-FF11-4036-DF96-4AF67174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8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0617-2D3E-A2BF-2C03-F01127D3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4A03D-8F3E-7037-783C-DFD3CAD5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F55DF-36FE-6EB1-5A70-C9E8A545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5B0DD-CCF9-7D7C-122B-0759ECB5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98B20-C5B0-A567-A5E9-D4AF5635C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D79E8-F124-5D7C-8CCA-86659D3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2CCEE-5FED-A7F4-D58B-B1344BBB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F22A10-B845-AF83-328E-B50B30B3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32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EC21-6CED-0A52-45FC-2A8DAF57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349E8F-0E9F-1EE1-7DA2-8BA7653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D6074-1479-6AD7-E499-028729EE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FA6D2-66F0-F489-256A-C889CF6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36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A66A0A-F138-00BE-B91C-968A98C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C76122-CD0E-AAB5-1714-026EE9DF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5EB04-9E9F-4EEB-16C5-B14B5816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1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A173F-9020-7767-8E25-1F7C02A8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1B59-34F8-E6F9-41D6-F577C8A4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3200A-2B6E-64E8-A6C2-F403C53E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505F0-7876-0A28-8346-9546E090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7D98D-A9CE-EBA1-CDA5-DD747018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7BDF7-2B59-3A16-C7A2-BCF3C350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7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F4EEC-CC8D-646A-221F-39AA8914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458DB-A262-D132-47B8-1C5A20AAE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497B2-9286-09B2-5174-83B7A152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23228-C220-86F0-8B1D-6ACE62C8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4B16B-7B55-3984-9BFE-743815E3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9EBF7-611E-13ED-BC99-36EF8EF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09F030-8D18-3F39-A66C-65D15FFC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59E6C-B5F5-3767-6D1D-FC604D66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3264-F233-84CB-57EF-FCC20546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A06E-FDD7-334B-BB0A-C1D38066C5ED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6FBBB-C5BD-AAFE-0A44-14EAC11A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165A7-A82C-B57B-3434-20656CC8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97C7-733B-BE48-A540-6BDC50C444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48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4C8D85E-376D-342A-C745-C0857AC2B4F5}"/>
              </a:ext>
            </a:extLst>
          </p:cNvPr>
          <p:cNvSpPr/>
          <p:nvPr/>
        </p:nvSpPr>
        <p:spPr>
          <a:xfrm>
            <a:off x="4497019" y="2469611"/>
            <a:ext cx="3197962" cy="1918777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6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커널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682B307-4B6E-B4C6-5022-364BBD9A5390}"/>
              </a:ext>
            </a:extLst>
          </p:cNvPr>
          <p:cNvSpPr/>
          <p:nvPr/>
        </p:nvSpPr>
        <p:spPr>
          <a:xfrm>
            <a:off x="4699529" y="2064727"/>
            <a:ext cx="1250731" cy="80976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시스템 콜</a:t>
            </a:r>
            <a:endParaRPr kumimoji="1" lang="ko-Kore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3EE5656-B1D4-0703-8588-821D1EB70F68}"/>
              </a:ext>
            </a:extLst>
          </p:cNvPr>
          <p:cNvSpPr/>
          <p:nvPr/>
        </p:nvSpPr>
        <p:spPr>
          <a:xfrm>
            <a:off x="4699529" y="3889147"/>
            <a:ext cx="2792941" cy="80976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드라이버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2EBF6A7-FC29-7AD1-8EFE-A9ED768AD369}"/>
              </a:ext>
            </a:extLst>
          </p:cNvPr>
          <p:cNvSpPr/>
          <p:nvPr/>
        </p:nvSpPr>
        <p:spPr>
          <a:xfrm>
            <a:off x="6241739" y="2064727"/>
            <a:ext cx="1250731" cy="80976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인터페이스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E580B4-E050-150F-073F-1889D3B0D36A}"/>
              </a:ext>
            </a:extLst>
          </p:cNvPr>
          <p:cNvGrpSpPr/>
          <p:nvPr/>
        </p:nvGrpSpPr>
        <p:grpSpPr>
          <a:xfrm>
            <a:off x="4009310" y="4985178"/>
            <a:ext cx="4173377" cy="1133273"/>
            <a:chOff x="3919587" y="4834759"/>
            <a:chExt cx="4173377" cy="11332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165458-7D33-FAE1-599C-7294BA7F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1518" y="5027260"/>
              <a:ext cx="686307" cy="68630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5B7F6A-C612-F987-0CE8-88829FF87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763" y="5027260"/>
              <a:ext cx="686307" cy="68630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D8F705-5154-308A-C907-B0D1FAF9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148548" y="5027259"/>
              <a:ext cx="686307" cy="68630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96C22F0-5ADA-D31C-FB40-D959D6836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5783" y="5027259"/>
              <a:ext cx="686307" cy="686307"/>
            </a:xfrm>
            <a:prstGeom prst="rect">
              <a:avLst/>
            </a:prstGeom>
          </p:spPr>
        </p:pic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E303195-B7D1-DE3D-2B75-EBFCB65B3B60}"/>
                </a:ext>
              </a:extLst>
            </p:cNvPr>
            <p:cNvSpPr/>
            <p:nvPr/>
          </p:nvSpPr>
          <p:spPr>
            <a:xfrm>
              <a:off x="3919587" y="4834759"/>
              <a:ext cx="4173377" cy="113327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58D356-0F76-E610-878A-A80BB8D4060D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6095999" y="4698915"/>
            <a:ext cx="1" cy="28626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5AC5E8E-7782-F369-0479-B9CC687F8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85" y="1020624"/>
            <a:ext cx="757840" cy="75784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D1F904-FE8D-2994-3C1E-6B00AAA8FBC6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6867105" y="1778464"/>
            <a:ext cx="0" cy="28626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BDE5163-4E12-896B-9B7B-9C5D51D7A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355" y="896243"/>
            <a:ext cx="882221" cy="882221"/>
          </a:xfrm>
          <a:prstGeom prst="rect">
            <a:avLst/>
          </a:prstGeom>
          <a:ln>
            <a:noFill/>
          </a:ln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1CB410-561A-88B4-E1D1-F51B279080E4}"/>
              </a:ext>
            </a:extLst>
          </p:cNvPr>
          <p:cNvCxnSpPr>
            <a:stCxn id="26" idx="2"/>
            <a:endCxn id="5" idx="0"/>
          </p:cNvCxnSpPr>
          <p:nvPr/>
        </p:nvCxnSpPr>
        <p:spPr>
          <a:xfrm>
            <a:off x="5323466" y="1778464"/>
            <a:ext cx="1429" cy="28626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2022-07-25T08:00:53Z</dcterms:created>
  <dcterms:modified xsi:type="dcterms:W3CDTF">2022-07-25T08:18:45Z</dcterms:modified>
</cp:coreProperties>
</file>